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5214" autoAdjust="0"/>
  </p:normalViewPr>
  <p:slideViewPr>
    <p:cSldViewPr snapToGrid="0">
      <p:cViewPr varScale="1">
        <p:scale>
          <a:sx n="67" d="100"/>
          <a:sy n="67" d="100"/>
        </p:scale>
        <p:origin x="290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EE89A56-A345-49C2-A231-8CA09FF48865}" type="datetimeFigureOut">
              <a:rPr kumimoji="1" lang="ja-JP" altLang="en-US" smtClean="0"/>
              <a:t>2025/7/2</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757C2AF-172A-456C-8386-BD4175C98BE0}" type="slidenum">
              <a:rPr kumimoji="1" lang="ja-JP" altLang="en-US" smtClean="0"/>
              <a:t>‹#›</a:t>
            </a:fld>
            <a:endParaRPr kumimoji="1" lang="ja-JP" altLang="en-US"/>
          </a:p>
        </p:txBody>
      </p:sp>
    </p:spTree>
    <p:extLst>
      <p:ext uri="{BB962C8B-B14F-4D97-AF65-F5344CB8AC3E}">
        <p14:creationId xmlns:p14="http://schemas.microsoft.com/office/powerpoint/2010/main" val="3816438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57C2AF-172A-456C-8386-BD4175C98BE0}" type="slidenum">
              <a:rPr kumimoji="1" lang="ja-JP" altLang="en-US" smtClean="0"/>
              <a:t>1</a:t>
            </a:fld>
            <a:endParaRPr kumimoji="1" lang="ja-JP" altLang="en-US"/>
          </a:p>
        </p:txBody>
      </p:sp>
    </p:spTree>
    <p:extLst>
      <p:ext uri="{BB962C8B-B14F-4D97-AF65-F5344CB8AC3E}">
        <p14:creationId xmlns:p14="http://schemas.microsoft.com/office/powerpoint/2010/main" val="3675606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DFF7DE-7F61-47C2-B486-3E485E6F1E7B}"/>
              </a:ext>
            </a:extLst>
          </p:cNvPr>
          <p:cNvSpPr>
            <a:spLocks noGrp="1"/>
          </p:cNvSpPr>
          <p:nvPr>
            <p:ph type="ctrTitle"/>
          </p:nvPr>
        </p:nvSpPr>
        <p:spPr>
          <a:xfrm>
            <a:off x="857250" y="1621191"/>
            <a:ext cx="5143500" cy="3448756"/>
          </a:xfrm>
        </p:spPr>
        <p:txBody>
          <a:bodyPr anchor="b"/>
          <a:lstStyle>
            <a:lvl1pPr algn="ctr">
              <a:defRPr sz="6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5CE0C54-E376-44E9-8D3F-E8A1DCC75647}"/>
              </a:ext>
            </a:extLst>
          </p:cNvPr>
          <p:cNvSpPr>
            <a:spLocks noGrp="1"/>
          </p:cNvSpPr>
          <p:nvPr>
            <p:ph type="subTitle" idx="1"/>
          </p:nvPr>
        </p:nvSpPr>
        <p:spPr>
          <a:xfrm>
            <a:off x="857250" y="5202944"/>
            <a:ext cx="5143500" cy="2391656"/>
          </a:xfrm>
        </p:spPr>
        <p:txBody>
          <a:bodyPr/>
          <a:lstStyle>
            <a:lvl1pPr marL="0" indent="0" algn="ctr">
              <a:buNone/>
              <a:defRPr sz="2600"/>
            </a:lvl1pPr>
            <a:lvl2pPr marL="495285" indent="0" algn="ctr">
              <a:buNone/>
              <a:defRPr sz="2167"/>
            </a:lvl2pPr>
            <a:lvl3pPr marL="990570" indent="0" algn="ctr">
              <a:buNone/>
              <a:defRPr sz="1950"/>
            </a:lvl3pPr>
            <a:lvl4pPr marL="1485854" indent="0" algn="ctr">
              <a:buNone/>
              <a:defRPr sz="1733"/>
            </a:lvl4pPr>
            <a:lvl5pPr marL="1981139" indent="0" algn="ctr">
              <a:buNone/>
              <a:defRPr sz="1733"/>
            </a:lvl5pPr>
            <a:lvl6pPr marL="2476424" indent="0" algn="ctr">
              <a:buNone/>
              <a:defRPr sz="1733"/>
            </a:lvl6pPr>
            <a:lvl7pPr marL="2971709" indent="0" algn="ctr">
              <a:buNone/>
              <a:defRPr sz="1733"/>
            </a:lvl7pPr>
            <a:lvl8pPr marL="3466993" indent="0" algn="ctr">
              <a:buNone/>
              <a:defRPr sz="1733"/>
            </a:lvl8pPr>
            <a:lvl9pPr marL="3962278" indent="0" algn="ctr">
              <a:buNone/>
              <a:defRPr sz="1733"/>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F789172-058B-4BFD-AC14-9D958EF236B8}"/>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5" name="フッター プレースホルダー 4">
            <a:extLst>
              <a:ext uri="{FF2B5EF4-FFF2-40B4-BE49-F238E27FC236}">
                <a16:creationId xmlns:a16="http://schemas.microsoft.com/office/drawing/2014/main" id="{748F0E6D-6A72-484A-BA4F-4AB125A6E6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B1E0D8-05B4-4D07-8DBB-D2D574014A47}"/>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531207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17A258-D485-46FD-92BE-4D4B673359B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808C5C4-C88D-4664-94FA-AB24B42CCB9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6F7E7E-62B2-4522-AECF-DDE50F46BF4D}"/>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5" name="フッター プレースホルダー 4">
            <a:extLst>
              <a:ext uri="{FF2B5EF4-FFF2-40B4-BE49-F238E27FC236}">
                <a16:creationId xmlns:a16="http://schemas.microsoft.com/office/drawing/2014/main" id="{2702B667-5BD7-4588-8C9E-2AE6E7F57D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B0C5D1-73A4-4EB1-A71E-6B8A92EC0AB9}"/>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3628828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7AE9030-EFF1-45A8-B066-177A7878A627}"/>
              </a:ext>
            </a:extLst>
          </p:cNvPr>
          <p:cNvSpPr>
            <a:spLocks noGrp="1"/>
          </p:cNvSpPr>
          <p:nvPr>
            <p:ph type="title" orient="vert"/>
          </p:nvPr>
        </p:nvSpPr>
        <p:spPr>
          <a:xfrm>
            <a:off x="4907757"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A2A3408-DCEF-457A-91EF-1C34EF54373C}"/>
              </a:ext>
            </a:extLst>
          </p:cNvPr>
          <p:cNvSpPr>
            <a:spLocks noGrp="1"/>
          </p:cNvSpPr>
          <p:nvPr>
            <p:ph type="body" orient="vert" idx="1"/>
          </p:nvPr>
        </p:nvSpPr>
        <p:spPr>
          <a:xfrm>
            <a:off x="471488"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2D98634-E095-42ED-BE85-1B71D32A0CE5}"/>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5" name="フッター プレースホルダー 4">
            <a:extLst>
              <a:ext uri="{FF2B5EF4-FFF2-40B4-BE49-F238E27FC236}">
                <a16:creationId xmlns:a16="http://schemas.microsoft.com/office/drawing/2014/main" id="{CFEE551E-2770-48EA-88D4-7D8265DD9B7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00F847F-46A3-42A3-9716-BEBA30C90638}"/>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979765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0EE548-639C-4BD2-83CC-8EBF02623E5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DDF8CD-6183-4DF4-8312-F337B135926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BA275B-6224-4053-8FE1-7E24B17F6C51}"/>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5" name="フッター プレースホルダー 4">
            <a:extLst>
              <a:ext uri="{FF2B5EF4-FFF2-40B4-BE49-F238E27FC236}">
                <a16:creationId xmlns:a16="http://schemas.microsoft.com/office/drawing/2014/main" id="{50E6E47F-4A5E-45EA-890C-826E733246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ABB062-DF92-4ADF-B96E-EE6F2FE74124}"/>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177375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F51730-2EB6-443B-B490-4FD06A36C854}"/>
              </a:ext>
            </a:extLst>
          </p:cNvPr>
          <p:cNvSpPr>
            <a:spLocks noGrp="1"/>
          </p:cNvSpPr>
          <p:nvPr>
            <p:ph type="title"/>
          </p:nvPr>
        </p:nvSpPr>
        <p:spPr>
          <a:xfrm>
            <a:off x="467916" y="2469624"/>
            <a:ext cx="5915025" cy="4120620"/>
          </a:xfrm>
        </p:spPr>
        <p:txBody>
          <a:bodyPr anchor="b"/>
          <a:lstStyle>
            <a:lvl1pPr>
              <a:defRPr sz="6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C4BE46E-D9E8-4733-B40D-82A2AE44776F}"/>
              </a:ext>
            </a:extLst>
          </p:cNvPr>
          <p:cNvSpPr>
            <a:spLocks noGrp="1"/>
          </p:cNvSpPr>
          <p:nvPr>
            <p:ph type="body" idx="1"/>
          </p:nvPr>
        </p:nvSpPr>
        <p:spPr>
          <a:xfrm>
            <a:off x="467916" y="6629226"/>
            <a:ext cx="5915025" cy="2166937"/>
          </a:xfrm>
        </p:spPr>
        <p:txBody>
          <a:bodyPr/>
          <a:lstStyle>
            <a:lvl1pPr marL="0" indent="0">
              <a:buNone/>
              <a:defRPr sz="2600">
                <a:solidFill>
                  <a:schemeClr val="tx1">
                    <a:tint val="75000"/>
                  </a:schemeClr>
                </a:solidFill>
              </a:defRPr>
            </a:lvl1pPr>
            <a:lvl2pPr marL="495285" indent="0">
              <a:buNone/>
              <a:defRPr sz="2167">
                <a:solidFill>
                  <a:schemeClr val="tx1">
                    <a:tint val="75000"/>
                  </a:schemeClr>
                </a:solidFill>
              </a:defRPr>
            </a:lvl2pPr>
            <a:lvl3pPr marL="990570" indent="0">
              <a:buNone/>
              <a:defRPr sz="1950">
                <a:solidFill>
                  <a:schemeClr val="tx1">
                    <a:tint val="75000"/>
                  </a:schemeClr>
                </a:solidFill>
              </a:defRPr>
            </a:lvl3pPr>
            <a:lvl4pPr marL="1485854" indent="0">
              <a:buNone/>
              <a:defRPr sz="1733">
                <a:solidFill>
                  <a:schemeClr val="tx1">
                    <a:tint val="75000"/>
                  </a:schemeClr>
                </a:solidFill>
              </a:defRPr>
            </a:lvl4pPr>
            <a:lvl5pPr marL="1981139" indent="0">
              <a:buNone/>
              <a:defRPr sz="1733">
                <a:solidFill>
                  <a:schemeClr val="tx1">
                    <a:tint val="75000"/>
                  </a:schemeClr>
                </a:solidFill>
              </a:defRPr>
            </a:lvl5pPr>
            <a:lvl6pPr marL="2476424" indent="0">
              <a:buNone/>
              <a:defRPr sz="1733">
                <a:solidFill>
                  <a:schemeClr val="tx1">
                    <a:tint val="75000"/>
                  </a:schemeClr>
                </a:solidFill>
              </a:defRPr>
            </a:lvl6pPr>
            <a:lvl7pPr marL="2971709" indent="0">
              <a:buNone/>
              <a:defRPr sz="1733">
                <a:solidFill>
                  <a:schemeClr val="tx1">
                    <a:tint val="75000"/>
                  </a:schemeClr>
                </a:solidFill>
              </a:defRPr>
            </a:lvl7pPr>
            <a:lvl8pPr marL="3466993" indent="0">
              <a:buNone/>
              <a:defRPr sz="1733">
                <a:solidFill>
                  <a:schemeClr val="tx1">
                    <a:tint val="75000"/>
                  </a:schemeClr>
                </a:solidFill>
              </a:defRPr>
            </a:lvl8pPr>
            <a:lvl9pPr marL="3962278" indent="0">
              <a:buNone/>
              <a:defRPr sz="1733">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BDCEB4E-C363-4D70-8CA7-8768066F4EBF}"/>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5" name="フッター プレースホルダー 4">
            <a:extLst>
              <a:ext uri="{FF2B5EF4-FFF2-40B4-BE49-F238E27FC236}">
                <a16:creationId xmlns:a16="http://schemas.microsoft.com/office/drawing/2014/main" id="{296F3C66-E0DA-41BD-8AC3-4105A719CF2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BDC714-F6E7-4D74-9BC7-04D153B49642}"/>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1505001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4F1127-E751-4579-94EF-4C9B7019948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CA7165-31D4-4A90-AF9C-54205FCA363D}"/>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584197E-78FD-4B97-A293-3FBFF1A4DA48}"/>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572AEFA-59C4-40BB-983B-47436EC9DAD2}"/>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6" name="フッター プレースホルダー 5">
            <a:extLst>
              <a:ext uri="{FF2B5EF4-FFF2-40B4-BE49-F238E27FC236}">
                <a16:creationId xmlns:a16="http://schemas.microsoft.com/office/drawing/2014/main" id="{50D23CD6-0B82-49E1-8BE7-D6973F007A6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6D4F96C-C621-4564-A9A0-7025F804A035}"/>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3758788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AD9C13-12B9-4424-A0F6-0BF6989C314A}"/>
              </a:ext>
            </a:extLst>
          </p:cNvPr>
          <p:cNvSpPr>
            <a:spLocks noGrp="1"/>
          </p:cNvSpPr>
          <p:nvPr>
            <p:ph type="title"/>
          </p:nvPr>
        </p:nvSpPr>
        <p:spPr>
          <a:xfrm>
            <a:off x="472381" y="527405"/>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921D028-4896-4244-B680-986ABA6D8E68}"/>
              </a:ext>
            </a:extLst>
          </p:cNvPr>
          <p:cNvSpPr>
            <a:spLocks noGrp="1"/>
          </p:cNvSpPr>
          <p:nvPr>
            <p:ph type="body" idx="1"/>
          </p:nvPr>
        </p:nvSpPr>
        <p:spPr>
          <a:xfrm>
            <a:off x="472381" y="2428347"/>
            <a:ext cx="2901255" cy="1190095"/>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03AB226-9EFA-4C32-8CB6-7F4CBD11AED2}"/>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1D018F1-6AA4-4360-B981-94077554010E}"/>
              </a:ext>
            </a:extLst>
          </p:cNvPr>
          <p:cNvSpPr>
            <a:spLocks noGrp="1"/>
          </p:cNvSpPr>
          <p:nvPr>
            <p:ph type="body" sz="quarter" idx="3"/>
          </p:nvPr>
        </p:nvSpPr>
        <p:spPr>
          <a:xfrm>
            <a:off x="3471863" y="2428347"/>
            <a:ext cx="2915543" cy="1190095"/>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E534380-33D8-43AB-86B0-6D4168BE66AF}"/>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6DF7043-3D6D-49FC-AA30-D648AA1ED3AE}"/>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8" name="フッター プレースホルダー 7">
            <a:extLst>
              <a:ext uri="{FF2B5EF4-FFF2-40B4-BE49-F238E27FC236}">
                <a16:creationId xmlns:a16="http://schemas.microsoft.com/office/drawing/2014/main" id="{43AB386F-1992-40DE-BECF-3D1EC89B5F6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24EE3E7-9677-46D5-9913-D0964FE93255}"/>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2240256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A474FE-582D-47DB-9DD2-202BDB6C817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E9D2EE2-71D5-42E6-BFB2-56F2C778AEB2}"/>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4" name="フッター プレースホルダー 3">
            <a:extLst>
              <a:ext uri="{FF2B5EF4-FFF2-40B4-BE49-F238E27FC236}">
                <a16:creationId xmlns:a16="http://schemas.microsoft.com/office/drawing/2014/main" id="{E2FB3F0E-A147-4CB0-8715-70FA4AFB004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3BB5209-263B-4275-9E6D-06F3EB0EA572}"/>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2766669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82EDA4-3DE3-42D7-8710-5B05D5FF0079}"/>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3" name="フッター プレースホルダー 2">
            <a:extLst>
              <a:ext uri="{FF2B5EF4-FFF2-40B4-BE49-F238E27FC236}">
                <a16:creationId xmlns:a16="http://schemas.microsoft.com/office/drawing/2014/main" id="{D7F575FB-15E4-4EDC-A5F6-FC12DEF3133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758C207-F48D-4EFB-B5B6-7014DC107C01}"/>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381167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11FC03-B163-41FE-BAF7-7C5BAC3A0D34}"/>
              </a:ext>
            </a:extLst>
          </p:cNvPr>
          <p:cNvSpPr>
            <a:spLocks noGrp="1"/>
          </p:cNvSpPr>
          <p:nvPr>
            <p:ph type="title"/>
          </p:nvPr>
        </p:nvSpPr>
        <p:spPr>
          <a:xfrm>
            <a:off x="472381" y="660400"/>
            <a:ext cx="2211884" cy="2311400"/>
          </a:xfrm>
        </p:spPr>
        <p:txBody>
          <a:bodyPr anchor="b"/>
          <a:lstStyle>
            <a:lvl1pPr>
              <a:defRPr sz="3467"/>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93AA30-60AA-461E-A84C-5D15EC3688F3}"/>
              </a:ext>
            </a:extLst>
          </p:cNvPr>
          <p:cNvSpPr>
            <a:spLocks noGrp="1"/>
          </p:cNvSpPr>
          <p:nvPr>
            <p:ph idx="1"/>
          </p:nvPr>
        </p:nvSpPr>
        <p:spPr>
          <a:xfrm>
            <a:off x="2915543" y="1426283"/>
            <a:ext cx="3471863" cy="7039681"/>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D183B23-1FDA-4541-AB46-97F31F926013}"/>
              </a:ext>
            </a:extLst>
          </p:cNvPr>
          <p:cNvSpPr>
            <a:spLocks noGrp="1"/>
          </p:cNvSpPr>
          <p:nvPr>
            <p:ph type="body" sz="half" idx="2"/>
          </p:nvPr>
        </p:nvSpPr>
        <p:spPr>
          <a:xfrm>
            <a:off x="472381" y="2971800"/>
            <a:ext cx="2211884" cy="5505627"/>
          </a:xfrm>
        </p:spPr>
        <p:txBody>
          <a:bodyPr/>
          <a:lstStyle>
            <a:lvl1pPr marL="0" indent="0">
              <a:buNone/>
              <a:defRPr sz="1733"/>
            </a:lvl1pPr>
            <a:lvl2pPr marL="495285" indent="0">
              <a:buNone/>
              <a:defRPr sz="1517"/>
            </a:lvl2pPr>
            <a:lvl3pPr marL="990570" indent="0">
              <a:buNone/>
              <a:defRPr sz="1300"/>
            </a:lvl3pPr>
            <a:lvl4pPr marL="1485854" indent="0">
              <a:buNone/>
              <a:defRPr sz="1083"/>
            </a:lvl4pPr>
            <a:lvl5pPr marL="1981139" indent="0">
              <a:buNone/>
              <a:defRPr sz="1083"/>
            </a:lvl5pPr>
            <a:lvl6pPr marL="2476424" indent="0">
              <a:buNone/>
              <a:defRPr sz="1083"/>
            </a:lvl6pPr>
            <a:lvl7pPr marL="2971709" indent="0">
              <a:buNone/>
              <a:defRPr sz="1083"/>
            </a:lvl7pPr>
            <a:lvl8pPr marL="3466993" indent="0">
              <a:buNone/>
              <a:defRPr sz="1083"/>
            </a:lvl8pPr>
            <a:lvl9pPr marL="3962278" indent="0">
              <a:buNone/>
              <a:defRPr sz="108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D522AB-CDC0-4D0D-A40B-3510CDE67EFA}"/>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6" name="フッター プレースホルダー 5">
            <a:extLst>
              <a:ext uri="{FF2B5EF4-FFF2-40B4-BE49-F238E27FC236}">
                <a16:creationId xmlns:a16="http://schemas.microsoft.com/office/drawing/2014/main" id="{48F46FDB-B97D-4D16-9964-939737CB958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92BC39-7735-4D41-8F33-4D5F5D99B094}"/>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4278078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7BDFD3-E9E3-4B12-A530-6CF6A25ACB3F}"/>
              </a:ext>
            </a:extLst>
          </p:cNvPr>
          <p:cNvSpPr>
            <a:spLocks noGrp="1"/>
          </p:cNvSpPr>
          <p:nvPr>
            <p:ph type="title"/>
          </p:nvPr>
        </p:nvSpPr>
        <p:spPr>
          <a:xfrm>
            <a:off x="472381" y="660400"/>
            <a:ext cx="2211884" cy="2311400"/>
          </a:xfrm>
        </p:spPr>
        <p:txBody>
          <a:bodyPr anchor="b"/>
          <a:lstStyle>
            <a:lvl1pPr>
              <a:defRPr sz="3467"/>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526A21D-52CA-4EF8-B1FA-D8D9AD848E16}"/>
              </a:ext>
            </a:extLst>
          </p:cNvPr>
          <p:cNvSpPr>
            <a:spLocks noGrp="1"/>
          </p:cNvSpPr>
          <p:nvPr>
            <p:ph type="pic" idx="1"/>
          </p:nvPr>
        </p:nvSpPr>
        <p:spPr>
          <a:xfrm>
            <a:off x="2915543" y="1426283"/>
            <a:ext cx="3471863" cy="7039681"/>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endParaRPr kumimoji="1" lang="ja-JP" altLang="en-US"/>
          </a:p>
        </p:txBody>
      </p:sp>
      <p:sp>
        <p:nvSpPr>
          <p:cNvPr id="4" name="テキスト プレースホルダー 3">
            <a:extLst>
              <a:ext uri="{FF2B5EF4-FFF2-40B4-BE49-F238E27FC236}">
                <a16:creationId xmlns:a16="http://schemas.microsoft.com/office/drawing/2014/main" id="{BE369941-2A46-4B29-847B-E36563F36E2A}"/>
              </a:ext>
            </a:extLst>
          </p:cNvPr>
          <p:cNvSpPr>
            <a:spLocks noGrp="1"/>
          </p:cNvSpPr>
          <p:nvPr>
            <p:ph type="body" sz="half" idx="2"/>
          </p:nvPr>
        </p:nvSpPr>
        <p:spPr>
          <a:xfrm>
            <a:off x="472381" y="2971800"/>
            <a:ext cx="2211884" cy="5505627"/>
          </a:xfrm>
        </p:spPr>
        <p:txBody>
          <a:bodyPr/>
          <a:lstStyle>
            <a:lvl1pPr marL="0" indent="0">
              <a:buNone/>
              <a:defRPr sz="1733"/>
            </a:lvl1pPr>
            <a:lvl2pPr marL="495285" indent="0">
              <a:buNone/>
              <a:defRPr sz="1517"/>
            </a:lvl2pPr>
            <a:lvl3pPr marL="990570" indent="0">
              <a:buNone/>
              <a:defRPr sz="1300"/>
            </a:lvl3pPr>
            <a:lvl4pPr marL="1485854" indent="0">
              <a:buNone/>
              <a:defRPr sz="1083"/>
            </a:lvl4pPr>
            <a:lvl5pPr marL="1981139" indent="0">
              <a:buNone/>
              <a:defRPr sz="1083"/>
            </a:lvl5pPr>
            <a:lvl6pPr marL="2476424" indent="0">
              <a:buNone/>
              <a:defRPr sz="1083"/>
            </a:lvl6pPr>
            <a:lvl7pPr marL="2971709" indent="0">
              <a:buNone/>
              <a:defRPr sz="1083"/>
            </a:lvl7pPr>
            <a:lvl8pPr marL="3466993" indent="0">
              <a:buNone/>
              <a:defRPr sz="1083"/>
            </a:lvl8pPr>
            <a:lvl9pPr marL="3962278" indent="0">
              <a:buNone/>
              <a:defRPr sz="108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E37CC2-B69D-406C-B4A9-4EE3B9F9A8B4}"/>
              </a:ext>
            </a:extLst>
          </p:cNvPr>
          <p:cNvSpPr>
            <a:spLocks noGrp="1"/>
          </p:cNvSpPr>
          <p:nvPr>
            <p:ph type="dt" sz="half" idx="10"/>
          </p:nvPr>
        </p:nvSpPr>
        <p:spPr/>
        <p:txBody>
          <a:bodyPr/>
          <a:lstStyle/>
          <a:p>
            <a:fld id="{2130D380-3947-4011-B770-0750AEB907FC}" type="datetimeFigureOut">
              <a:rPr kumimoji="1" lang="ja-JP" altLang="en-US" smtClean="0"/>
              <a:t>2025/7/2</a:t>
            </a:fld>
            <a:endParaRPr kumimoji="1" lang="ja-JP" altLang="en-US"/>
          </a:p>
        </p:txBody>
      </p:sp>
      <p:sp>
        <p:nvSpPr>
          <p:cNvPr id="6" name="フッター プレースホルダー 5">
            <a:extLst>
              <a:ext uri="{FF2B5EF4-FFF2-40B4-BE49-F238E27FC236}">
                <a16:creationId xmlns:a16="http://schemas.microsoft.com/office/drawing/2014/main" id="{77644B66-DA46-4034-B646-CFCEC043EAF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903EDB-E537-487E-B9DC-EB7B6309B7B8}"/>
              </a:ext>
            </a:extLst>
          </p:cNvPr>
          <p:cNvSpPr>
            <a:spLocks noGrp="1"/>
          </p:cNvSpPr>
          <p:nvPr>
            <p:ph type="sldNum" sz="quarter" idx="12"/>
          </p:nvPr>
        </p:nvSpPr>
        <p:spPr/>
        <p:txBody>
          <a:body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911626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CA9C936-A986-43A9-8BF8-CD57EE1FD0A1}"/>
              </a:ext>
            </a:extLst>
          </p:cNvPr>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CA8A18D-095D-4453-B9D6-E302C4FC355E}"/>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538878-9323-4E59-90F2-B60E201ACC2D}"/>
              </a:ext>
            </a:extLst>
          </p:cNvPr>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1300">
                <a:solidFill>
                  <a:schemeClr val="tx1">
                    <a:tint val="75000"/>
                  </a:schemeClr>
                </a:solidFill>
              </a:defRPr>
            </a:lvl1pPr>
          </a:lstStyle>
          <a:p>
            <a:fld id="{2130D380-3947-4011-B770-0750AEB907FC}" type="datetimeFigureOut">
              <a:rPr kumimoji="1" lang="ja-JP" altLang="en-US" smtClean="0"/>
              <a:t>2025/7/2</a:t>
            </a:fld>
            <a:endParaRPr kumimoji="1" lang="ja-JP" altLang="en-US"/>
          </a:p>
        </p:txBody>
      </p:sp>
      <p:sp>
        <p:nvSpPr>
          <p:cNvPr id="5" name="フッター プレースホルダー 4">
            <a:extLst>
              <a:ext uri="{FF2B5EF4-FFF2-40B4-BE49-F238E27FC236}">
                <a16:creationId xmlns:a16="http://schemas.microsoft.com/office/drawing/2014/main" id="{2762ACC4-84DB-4E83-B243-0E8F3CBD9558}"/>
              </a:ext>
            </a:extLst>
          </p:cNvPr>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2FD4BEA-B02F-42D1-BA3C-B5FBDE9CEB3C}"/>
              </a:ext>
            </a:extLst>
          </p:cNvPr>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1300">
                <a:solidFill>
                  <a:schemeClr val="tx1">
                    <a:tint val="75000"/>
                  </a:schemeClr>
                </a:solidFill>
              </a:defRPr>
            </a:lvl1pPr>
          </a:lstStyle>
          <a:p>
            <a:fld id="{9C56EECD-D572-43DB-8BF8-BE5138926EA1}" type="slidenum">
              <a:rPr kumimoji="1" lang="ja-JP" altLang="en-US" smtClean="0"/>
              <a:t>‹#›</a:t>
            </a:fld>
            <a:endParaRPr kumimoji="1" lang="ja-JP" altLang="en-US"/>
          </a:p>
        </p:txBody>
      </p:sp>
    </p:spTree>
    <p:extLst>
      <p:ext uri="{BB962C8B-B14F-4D97-AF65-F5344CB8AC3E}">
        <p14:creationId xmlns:p14="http://schemas.microsoft.com/office/powerpoint/2010/main" val="1984608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90570" rtl="0" eaLnBrk="1" latinLnBrk="0" hangingPunct="1">
        <a:lnSpc>
          <a:spcPct val="90000"/>
        </a:lnSpc>
        <a:spcBef>
          <a:spcPct val="0"/>
        </a:spcBef>
        <a:buNone/>
        <a:defRPr kumimoji="1" sz="4767" kern="1200">
          <a:solidFill>
            <a:schemeClr val="tx1"/>
          </a:solidFill>
          <a:latin typeface="+mj-lt"/>
          <a:ea typeface="+mj-ea"/>
          <a:cs typeface="+mj-cs"/>
        </a:defRPr>
      </a:lvl1pPr>
    </p:titleStyle>
    <p:bodyStyle>
      <a:lvl1pPr marL="247642" indent="-247642" algn="l" defTabSz="990570" rtl="0" eaLnBrk="1" latinLnBrk="0" hangingPunct="1">
        <a:lnSpc>
          <a:spcPct val="90000"/>
        </a:lnSpc>
        <a:spcBef>
          <a:spcPts val="1083"/>
        </a:spcBef>
        <a:buFont typeface="Arial" panose="020B0604020202020204" pitchFamily="34" charset="0"/>
        <a:buChar char="•"/>
        <a:defRPr kumimoji="1" sz="3033" kern="1200">
          <a:solidFill>
            <a:schemeClr val="tx1"/>
          </a:solidFill>
          <a:latin typeface="+mn-lt"/>
          <a:ea typeface="+mn-ea"/>
          <a:cs typeface="+mn-cs"/>
        </a:defRPr>
      </a:lvl1pPr>
      <a:lvl2pPr marL="742927" indent="-247642" algn="l" defTabSz="990570" rtl="0" eaLnBrk="1" latinLnBrk="0" hangingPunct="1">
        <a:lnSpc>
          <a:spcPct val="90000"/>
        </a:lnSpc>
        <a:spcBef>
          <a:spcPts val="542"/>
        </a:spcBef>
        <a:buFont typeface="Arial" panose="020B0604020202020204" pitchFamily="34" charset="0"/>
        <a:buChar char="•"/>
        <a:defRPr kumimoji="1" sz="2600" kern="1200">
          <a:solidFill>
            <a:schemeClr val="tx1"/>
          </a:solidFill>
          <a:latin typeface="+mn-lt"/>
          <a:ea typeface="+mn-ea"/>
          <a:cs typeface="+mn-cs"/>
        </a:defRPr>
      </a:lvl2pPr>
      <a:lvl3pPr marL="1238212" indent="-247642" algn="l" defTabSz="990570" rtl="0" eaLnBrk="1" latinLnBrk="0" hangingPunct="1">
        <a:lnSpc>
          <a:spcPct val="90000"/>
        </a:lnSpc>
        <a:spcBef>
          <a:spcPts val="542"/>
        </a:spcBef>
        <a:buFont typeface="Arial" panose="020B0604020202020204" pitchFamily="34" charset="0"/>
        <a:buChar char="•"/>
        <a:defRPr kumimoji="1" sz="2167" kern="1200">
          <a:solidFill>
            <a:schemeClr val="tx1"/>
          </a:solidFill>
          <a:latin typeface="+mn-lt"/>
          <a:ea typeface="+mn-ea"/>
          <a:cs typeface="+mn-cs"/>
        </a:defRPr>
      </a:lvl3pPr>
      <a:lvl4pPr marL="1733497"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4pPr>
      <a:lvl5pPr marL="2228781"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5pPr>
      <a:lvl6pPr marL="2724066"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6pPr>
      <a:lvl7pPr marL="3219351"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7pPr>
      <a:lvl8pPr marL="3714636"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8pPr>
      <a:lvl9pPr marL="4209920" indent="-247642" algn="l" defTabSz="990570" rtl="0" eaLnBrk="1" latinLnBrk="0" hangingPunct="1">
        <a:lnSpc>
          <a:spcPct val="90000"/>
        </a:lnSpc>
        <a:spcBef>
          <a:spcPts val="542"/>
        </a:spcBef>
        <a:buFont typeface="Arial" panose="020B0604020202020204" pitchFamily="34" charset="0"/>
        <a:buChar char="•"/>
        <a:defRPr kumimoji="1" sz="1950"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a:extLst>
              <a:ext uri="{FF2B5EF4-FFF2-40B4-BE49-F238E27FC236}">
                <a16:creationId xmlns:a16="http://schemas.microsoft.com/office/drawing/2014/main" id="{35E979FD-12F3-4733-8164-8E1925B7528D}"/>
              </a:ext>
            </a:extLst>
          </p:cNvPr>
          <p:cNvSpPr>
            <a:spLocks noChangeArrowheads="1"/>
          </p:cNvSpPr>
          <p:nvPr/>
        </p:nvSpPr>
        <p:spPr bwMode="auto">
          <a:xfrm>
            <a:off x="286089" y="4062234"/>
            <a:ext cx="6375772" cy="3846730"/>
          </a:xfrm>
          <a:prstGeom prst="roundRect">
            <a:avLst>
              <a:gd name="adj" fmla="val 7686"/>
            </a:avLst>
          </a:prstGeom>
          <a:noFill/>
          <a:ln w="25400" algn="ctr">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ja-JP" altLang="en-US"/>
          </a:p>
        </p:txBody>
      </p:sp>
      <p:pic>
        <p:nvPicPr>
          <p:cNvPr id="1027" name="Picture 3">
            <a:extLst>
              <a:ext uri="{FF2B5EF4-FFF2-40B4-BE49-F238E27FC236}">
                <a16:creationId xmlns:a16="http://schemas.microsoft.com/office/drawing/2014/main" id="{CFCC4DBF-370B-4055-B9B3-981AFCD53C08}"/>
              </a:ext>
            </a:extLst>
          </p:cNvPr>
          <p:cNvPicPr>
            <a:picLocks noChangeAspect="1" noChangeArrowheads="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6858000" cy="2449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28" name="Picture 4">
            <a:extLst>
              <a:ext uri="{FF2B5EF4-FFF2-40B4-BE49-F238E27FC236}">
                <a16:creationId xmlns:a16="http://schemas.microsoft.com/office/drawing/2014/main" id="{AFDBBFA6-897E-4A35-BB57-F9341D8C36A4}"/>
              </a:ext>
            </a:extLst>
          </p:cNvPr>
          <p:cNvPicPr>
            <a:picLocks noChangeAspect="1" noChangeArrowheads="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l="-644" t="84132" r="644" b="-4787"/>
          <a:stretch>
            <a:fillRect/>
          </a:stretch>
        </p:blipFill>
        <p:spPr bwMode="auto">
          <a:xfrm>
            <a:off x="-28815" y="7990482"/>
            <a:ext cx="6858000" cy="535092"/>
          </a:xfrm>
          <a:prstGeom prst="rect">
            <a:avLst/>
          </a:prstGeom>
          <a:noFill/>
          <a:ln w="9525" algn="in">
            <a:noFill/>
            <a:miter lim="800000"/>
            <a:headEnd/>
            <a:tailEnd/>
          </a:ln>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621EFCE4-0B07-4B38-94B4-03C661C5F1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130" y="8457294"/>
            <a:ext cx="6258332" cy="754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Rectangle 6">
            <a:extLst>
              <a:ext uri="{FF2B5EF4-FFF2-40B4-BE49-F238E27FC236}">
                <a16:creationId xmlns:a16="http://schemas.microsoft.com/office/drawing/2014/main" id="{B7D73328-009C-4240-9B0D-56DFB257205C}"/>
              </a:ext>
            </a:extLst>
          </p:cNvPr>
          <p:cNvSpPr>
            <a:spLocks noChangeArrowheads="1"/>
          </p:cNvSpPr>
          <p:nvPr/>
        </p:nvSpPr>
        <p:spPr bwMode="auto">
          <a:xfrm>
            <a:off x="335849" y="9116114"/>
            <a:ext cx="6332221" cy="3753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ja-JP"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みたかボランティアセンター（上連雀</a:t>
            </a:r>
            <a:r>
              <a:rPr kumimoji="0" lang="en-US"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8-3-10</a:t>
            </a:r>
            <a:r>
              <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上連雀分庁舎</a:t>
            </a:r>
            <a:r>
              <a:rPr kumimoji="0" lang="ja-JP"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a:t>
            </a:r>
            <a:endPar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endParaRPr>
          </a:p>
        </p:txBody>
      </p:sp>
      <p:sp>
        <p:nvSpPr>
          <p:cNvPr id="6" name="Rectangle 7">
            <a:extLst>
              <a:ext uri="{FF2B5EF4-FFF2-40B4-BE49-F238E27FC236}">
                <a16:creationId xmlns:a16="http://schemas.microsoft.com/office/drawing/2014/main" id="{D28A42C6-FB46-40C3-99E2-801F50E65D7F}"/>
              </a:ext>
            </a:extLst>
          </p:cNvPr>
          <p:cNvSpPr>
            <a:spLocks noChangeArrowheads="1"/>
          </p:cNvSpPr>
          <p:nvPr/>
        </p:nvSpPr>
        <p:spPr bwMode="auto">
          <a:xfrm>
            <a:off x="300292" y="2554516"/>
            <a:ext cx="6431740" cy="16484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36513"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みたか社協では、日頃の生活の中でのお悩みや心配事をお聞きし、福祉課題の解決を図るため</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地域福祉コーディネーター</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を</a:t>
            </a:r>
            <a:r>
              <a:rPr kumimoji="0" lang="ja-JP" altLang="ja-JP" sz="1400" b="0" i="0" u="none" strike="noStrike" cap="none" normalizeH="0" baseline="0" dirty="0">
                <a:ln>
                  <a:noFill/>
                </a:ln>
                <a:solidFill>
                  <a:srgbClr val="000000"/>
                </a:solidFill>
                <a:effectLst/>
                <a:latin typeface="やまフォント" panose="02000600000000000000" pitchFamily="2" charset="-128"/>
                <a:ea typeface="やまフォント" panose="02000600000000000000" pitchFamily="2" charset="-128"/>
              </a:rPr>
              <a:t>配置</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しています。ご自身や家族の介護、子育て、生活費、ひきこもりのことなど、年齢や対象を問わず生活の中での困りごとについて相談をお伺いします。</a:t>
            </a:r>
          </a:p>
          <a:p>
            <a:pPr marL="0" marR="36513"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高齢者の総合相談窓口である</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大沢地域包括支援センター</a:t>
            </a:r>
            <a:r>
              <a:rPr kumimoji="0" lang="ja-JP" altLang="ja-JP" sz="1400" b="0" i="0" u="none" strike="noStrike" cap="none" normalizeH="0" baseline="0" dirty="0">
                <a:ln>
                  <a:noFill/>
                </a:ln>
                <a:solidFill>
                  <a:srgbClr val="000000"/>
                </a:solidFill>
                <a:effectLst/>
                <a:latin typeface="Arial" panose="020B0604020202020204" pitchFamily="34" charset="0"/>
                <a:ea typeface="はなぞめフォント" panose="02000609000000000000" pitchFamily="1" charset="-128"/>
              </a:rPr>
              <a:t>“</a:t>
            </a:r>
            <a:r>
              <a:rPr kumimoji="0" lang="ja-JP" altLang="ja-JP" sz="14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の職員も一緒にご相談をお伺いします！お気軽にご相談ください！</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sp>
        <p:nvSpPr>
          <p:cNvPr id="7" name="Rectangle 8">
            <a:extLst>
              <a:ext uri="{FF2B5EF4-FFF2-40B4-BE49-F238E27FC236}">
                <a16:creationId xmlns:a16="http://schemas.microsoft.com/office/drawing/2014/main" id="{3BFFCAF0-226A-4BBD-9E0B-D348CAF86DFB}"/>
              </a:ext>
            </a:extLst>
          </p:cNvPr>
          <p:cNvSpPr>
            <a:spLocks noChangeArrowheads="1"/>
          </p:cNvSpPr>
          <p:nvPr/>
        </p:nvSpPr>
        <p:spPr bwMode="auto">
          <a:xfrm>
            <a:off x="531146" y="4062234"/>
            <a:ext cx="6770688" cy="38467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場所・日時</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a:t>
            </a:r>
            <a:endParaRPr kumimoji="0" lang="en-US"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R="19050" eaLnBrk="0" fontAlgn="base" hangingPunct="0">
              <a:spcBef>
                <a:spcPct val="0"/>
              </a:spcBef>
              <a:spcAft>
                <a:spcPct val="0"/>
              </a:spcAft>
            </a:pP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①</a:t>
            </a:r>
            <a:r>
              <a:rPr kumimoji="0" lang="ja-JP" altLang="en-US" b="1"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大沢コミュニティ・センター</a:t>
            </a:r>
            <a:endParaRPr kumimoji="0" lang="en-US" altLang="ja-JP" b="1"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８</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月</a:t>
            </a:r>
            <a:r>
              <a:rPr kumimoji="0" lang="ja-JP"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２７</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日（</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水</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午前</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０</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３０分</a:t>
            </a:r>
            <a:endParaRPr kumimoji="0" lang="en-US"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R="19050" eaLnBrk="0" fontAlgn="base" hangingPunct="0">
              <a:spcBef>
                <a:spcPct val="0"/>
              </a:spcBef>
              <a:spcAft>
                <a:spcPct val="0"/>
              </a:spcAft>
            </a:pP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10</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00</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分～　</a:t>
            </a: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おしゃべりサロン</a:t>
            </a:r>
            <a:r>
              <a:rPr kumimoji="0" lang="ja-JP" altLang="en-US" sz="1100" dirty="0">
                <a:solidFill>
                  <a:srgbClr val="331966"/>
                </a:solidFill>
                <a:latin typeface="はなぞめフォント" panose="02000609000000000000" pitchFamily="1" charset="-128"/>
                <a:ea typeface="はなぞめフォント" panose="02000609000000000000" pitchFamily="1" charset="-128"/>
              </a:rPr>
              <a:t>（お茶を飲みながらおしゃべりの時間）</a:t>
            </a:r>
            <a:endParaRPr kumimoji="0" lang="en-US" altLang="ja-JP" sz="1400" dirty="0">
              <a:solidFill>
                <a:srgbClr val="331966"/>
              </a:solidFill>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sz="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　　　　　</a:t>
            </a:r>
            <a:r>
              <a:rPr kumimoji="0" lang="en-US" altLang="ja-JP" sz="1400" dirty="0">
                <a:solidFill>
                  <a:srgbClr val="331966"/>
                </a:solidFill>
                <a:latin typeface="はなぞめフォント" panose="02000609000000000000" pitchFamily="1" charset="-128"/>
                <a:ea typeface="はなぞめフォント" panose="02000609000000000000" pitchFamily="1" charset="-128"/>
              </a:rPr>
              <a:t>10</a:t>
            </a: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時</a:t>
            </a:r>
            <a:r>
              <a:rPr kumimoji="0" lang="en-US" altLang="ja-JP" sz="1400" dirty="0">
                <a:solidFill>
                  <a:srgbClr val="331966"/>
                </a:solidFill>
                <a:latin typeface="はなぞめフォント" panose="02000609000000000000" pitchFamily="1" charset="-128"/>
                <a:ea typeface="はなぞめフォント" panose="02000609000000000000" pitchFamily="1" charset="-128"/>
              </a:rPr>
              <a:t>45</a:t>
            </a:r>
            <a:r>
              <a:rPr kumimoji="0" lang="ja-JP" altLang="en-US" sz="1400" dirty="0">
                <a:solidFill>
                  <a:srgbClr val="331966"/>
                </a:solidFill>
                <a:latin typeface="はなぞめフォント" panose="02000609000000000000" pitchFamily="1" charset="-128"/>
                <a:ea typeface="はなぞめフォント" panose="02000609000000000000" pitchFamily="1" charset="-128"/>
              </a:rPr>
              <a:t>分～</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相談の時間</a:t>
            </a:r>
            <a:r>
              <a:rPr kumimoji="0" lang="ja-JP" altLang="en-US" sz="1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（個別の相談の時間）</a:t>
            </a:r>
            <a:endParaRPr kumimoji="0" lang="en-US" altLang="ja-JP" sz="1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R="19050" eaLnBrk="0" fontAlgn="base" hangingPunct="0">
              <a:spcBef>
                <a:spcPct val="0"/>
              </a:spcBef>
              <a:spcAft>
                <a:spcPct val="0"/>
              </a:spcAft>
            </a:pPr>
            <a:r>
              <a:rPr kumimoji="0" lang="ja-JP" altLang="en-US" sz="200" dirty="0">
                <a:solidFill>
                  <a:srgbClr val="331966"/>
                </a:solidFill>
                <a:latin typeface="はなぞめフォント" panose="02000609000000000000" pitchFamily="1" charset="-128"/>
                <a:ea typeface="はなぞめフォント" panose="02000609000000000000" pitchFamily="1" charset="-128"/>
              </a:rPr>
              <a:t>　　　　　　　　　　　　　　　　　　　　　　　　　　　　　　　　　　　　　　　　　　</a:t>
            </a:r>
            <a:r>
              <a:rPr kumimoji="0" lang="en-US" altLang="ja-JP" sz="1200" dirty="0">
                <a:solidFill>
                  <a:srgbClr val="331966"/>
                </a:solidFill>
                <a:latin typeface="はなぞめフォント" panose="02000609000000000000" pitchFamily="1" charset="-128"/>
                <a:ea typeface="はなぞめフォント" panose="02000609000000000000" pitchFamily="1" charset="-128"/>
              </a:rPr>
              <a:t>※</a:t>
            </a:r>
            <a:r>
              <a:rPr kumimoji="0" lang="ja-JP" altLang="en-US" sz="1200" dirty="0">
                <a:solidFill>
                  <a:srgbClr val="331966"/>
                </a:solidFill>
                <a:latin typeface="はなぞめフォント" panose="02000609000000000000" pitchFamily="1" charset="-128"/>
                <a:ea typeface="はなぞめフォント" panose="02000609000000000000" pitchFamily="1" charset="-128"/>
              </a:rPr>
              <a:t>大沢コミセンでは、毎月第４水曜日の午前中に定期開催しています。</a:t>
            </a:r>
            <a:endParaRPr kumimoji="0" lang="ja-JP" altLang="ja-JP" sz="1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endPar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②</a:t>
            </a:r>
            <a:r>
              <a:rPr kumimoji="0" lang="ja-JP" altLang="en-US" b="1"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大沢地区公会堂</a:t>
            </a:r>
            <a:r>
              <a:rPr kumimoji="0" lang="zh-CN"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（大沢</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３</a:t>
            </a:r>
            <a:r>
              <a:rPr kumimoji="0" lang="en-US"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４</a:t>
            </a:r>
            <a:r>
              <a:rPr kumimoji="0" lang="en-US"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３</a:t>
            </a:r>
            <a:r>
              <a:rPr kumimoji="0" lang="zh-CN"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　</a:t>
            </a:r>
            <a:endParaRPr kumimoji="0" lang="en-US" altLang="ja-JP" sz="4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endParaRPr>
          </a:p>
          <a:p>
            <a:pPr marL="0" marR="19050" lvl="0" indent="0" algn="l" defTabSz="914400" rtl="0" eaLnBrk="0" fontAlgn="base" latinLnBrk="0" hangingPunct="0">
              <a:lnSpc>
                <a:spcPct val="100000"/>
              </a:lnSpc>
              <a:spcBef>
                <a:spcPct val="0"/>
              </a:spcBef>
              <a:spcAft>
                <a:spcPct val="0"/>
              </a:spcAft>
              <a:buClrTx/>
              <a:buSzTx/>
              <a:buFontTx/>
              <a:buNone/>
              <a:tabLst/>
            </a:pPr>
            <a:r>
              <a:rPr kumimoji="0" lang="ja-JP" altLang="en-US" sz="400" dirty="0">
                <a:solidFill>
                  <a:srgbClr val="331966"/>
                </a:solidFill>
                <a:latin typeface="はなぞめフォント" panose="02000609000000000000" pitchFamily="1" charset="-128"/>
                <a:ea typeface="はなぞめフォント" panose="02000609000000000000" pitchFamily="1" charset="-128"/>
              </a:rPr>
              <a:t>　　　　　　　　　　　　　</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８</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月</a:t>
            </a:r>
            <a:r>
              <a:rPr kumimoji="0" lang="ja-JP" altLang="en-US" sz="1600" dirty="0">
                <a:solidFill>
                  <a:srgbClr val="331966"/>
                </a:solidFill>
                <a:latin typeface="はなぞめフォント" panose="02000609000000000000" pitchFamily="1" charset="-128"/>
                <a:ea typeface="はなぞめフォント" panose="02000609000000000000" pitchFamily="1" charset="-128"/>
              </a:rPr>
              <a:t>２０日</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水</a:t>
            </a:r>
            <a:r>
              <a:rPr kumimoji="0" lang="ja-JP" altLang="ja-JP"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a:t>
            </a:r>
            <a:r>
              <a:rPr kumimoji="0" lang="ja-JP" altLang="en-US" sz="1600" b="0" i="0" u="none" strike="noStrike" kern="1200" cap="none" spc="0" normalizeH="0" baseline="0" noProof="0" dirty="0">
                <a:ln>
                  <a:noFill/>
                </a:ln>
                <a:solidFill>
                  <a:srgbClr val="331966"/>
                </a:solidFill>
                <a:effectLst/>
                <a:uLnTx/>
                <a:uFillTx/>
                <a:latin typeface="はなぞめフォント" panose="02000609000000000000" pitchFamily="1" charset="-128"/>
                <a:ea typeface="はなぞめフォント" panose="02000609000000000000" pitchFamily="1" charset="-128"/>
                <a:cs typeface="+mn-cs"/>
              </a:rPr>
              <a:t>　</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午前</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０</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時～１</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１</a:t>
            </a:r>
            <a:r>
              <a:rPr kumimoji="0" lang="ja-JP" altLang="ja-JP"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時</a:t>
            </a:r>
            <a:r>
              <a:rPr kumimoji="0" lang="ja-JP" altLang="en-US" sz="16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３０分</a:t>
            </a:r>
            <a:endPar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8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対象：大沢地区にお住いの方　</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費用：無料</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2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申込：</a:t>
            </a:r>
            <a:r>
              <a:rPr kumimoji="0" lang="ja-JP" altLang="en-US"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相談の申込は</a:t>
            </a: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不要。直接会場へお越しください。</a:t>
            </a:r>
            <a:endPar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3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主催：三鷹市社会福祉協議会</a:t>
            </a:r>
            <a:r>
              <a:rPr kumimoji="0" lang="en-US"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  </a:t>
            </a:r>
            <a:r>
              <a:rPr kumimoji="0" lang="ja-JP" altLang="ja-JP" sz="1400" b="0" i="0" u="none" strike="noStrike" cap="none" normalizeH="0" baseline="0" dirty="0">
                <a:ln>
                  <a:noFill/>
                </a:ln>
                <a:solidFill>
                  <a:srgbClr val="331966"/>
                </a:solidFill>
                <a:effectLst/>
                <a:latin typeface="はなぞめフォント" panose="02000609000000000000" pitchFamily="1" charset="-128"/>
                <a:ea typeface="はなぞめフォント" panose="02000609000000000000" pitchFamily="1" charset="-128"/>
              </a:rPr>
              <a:t>協力：三鷹市大沢地域包括支援センター</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1033" name="Picture 9" descr="話し合いのイラスト">
            <a:extLst>
              <a:ext uri="{FF2B5EF4-FFF2-40B4-BE49-F238E27FC236}">
                <a16:creationId xmlns:a16="http://schemas.microsoft.com/office/drawing/2014/main" id="{CBDA9326-3163-44CB-8957-EE5AF6C8B27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0409" y="6752287"/>
            <a:ext cx="804257" cy="71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8" name="AutoShape 10">
            <a:extLst>
              <a:ext uri="{FF2B5EF4-FFF2-40B4-BE49-F238E27FC236}">
                <a16:creationId xmlns:a16="http://schemas.microsoft.com/office/drawing/2014/main" id="{3B52B9A3-EA6B-4B9E-A70E-30FD54C600DB}"/>
              </a:ext>
            </a:extLst>
          </p:cNvPr>
          <p:cNvSpPr>
            <a:spLocks noChangeArrowheads="1"/>
          </p:cNvSpPr>
          <p:nvPr/>
        </p:nvSpPr>
        <p:spPr bwMode="auto">
          <a:xfrm rot="983525">
            <a:off x="196555" y="445617"/>
            <a:ext cx="1638750" cy="1489329"/>
          </a:xfrm>
          <a:prstGeom prst="cloudCallout">
            <a:avLst>
              <a:gd name="adj1" fmla="val 73097"/>
              <a:gd name="adj2" fmla="val 18181"/>
            </a:avLst>
          </a:prstGeom>
          <a:noFill/>
          <a:ln w="254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 name="Rectangle 11">
            <a:extLst>
              <a:ext uri="{FF2B5EF4-FFF2-40B4-BE49-F238E27FC236}">
                <a16:creationId xmlns:a16="http://schemas.microsoft.com/office/drawing/2014/main" id="{C2190C0B-B317-4FA2-9B76-F32D1554C41F}"/>
              </a:ext>
            </a:extLst>
          </p:cNvPr>
          <p:cNvSpPr>
            <a:spLocks noChangeArrowheads="1"/>
          </p:cNvSpPr>
          <p:nvPr/>
        </p:nvSpPr>
        <p:spPr bwMode="auto">
          <a:xfrm rot="-293704">
            <a:off x="295332" y="614744"/>
            <a:ext cx="1250950" cy="668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2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大沢</a:t>
            </a: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6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0" name="Rectangle 12">
            <a:extLst>
              <a:ext uri="{FF2B5EF4-FFF2-40B4-BE49-F238E27FC236}">
                <a16:creationId xmlns:a16="http://schemas.microsoft.com/office/drawing/2014/main" id="{0AB34D88-D975-4A3F-B972-D85DC312D85C}"/>
              </a:ext>
            </a:extLst>
          </p:cNvPr>
          <p:cNvSpPr>
            <a:spLocks noChangeArrowheads="1"/>
          </p:cNvSpPr>
          <p:nvPr/>
        </p:nvSpPr>
        <p:spPr bwMode="auto">
          <a:xfrm>
            <a:off x="2060114" y="1010634"/>
            <a:ext cx="4770437" cy="1338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65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相談サロン</a:t>
            </a:r>
            <a:endParaRPr kumimoji="0" lang="ja-JP" altLang="ja-JP" sz="6500" b="0" i="0" u="none" strike="noStrike" cap="none" normalizeH="0" baseline="0" dirty="0">
              <a:ln>
                <a:noFill/>
              </a:ln>
              <a:solidFill>
                <a:schemeClr val="tx1"/>
              </a:solidFill>
              <a:effectLst/>
              <a:latin typeface="Arial" panose="020B0604020202020204" pitchFamily="34" charset="0"/>
            </a:endParaRPr>
          </a:p>
        </p:txBody>
      </p:sp>
      <p:sp>
        <p:nvSpPr>
          <p:cNvPr id="11" name="Rectangle 13">
            <a:extLst>
              <a:ext uri="{FF2B5EF4-FFF2-40B4-BE49-F238E27FC236}">
                <a16:creationId xmlns:a16="http://schemas.microsoft.com/office/drawing/2014/main" id="{D2B8F1AC-D47B-43E5-B7B6-1C008BE36D90}"/>
              </a:ext>
            </a:extLst>
          </p:cNvPr>
          <p:cNvSpPr>
            <a:spLocks noChangeArrowheads="1"/>
          </p:cNvSpPr>
          <p:nvPr/>
        </p:nvSpPr>
        <p:spPr bwMode="auto">
          <a:xfrm>
            <a:off x="1572516" y="595350"/>
            <a:ext cx="5592762"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2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地域福祉コーディネーター</a:t>
            </a:r>
            <a:endParaRPr kumimoji="0" lang="ja-JP" altLang="ja-JP" sz="3200" b="0" i="0" u="none" strike="noStrike" cap="none" normalizeH="0" baseline="0" dirty="0">
              <a:ln>
                <a:noFill/>
              </a:ln>
              <a:solidFill>
                <a:schemeClr val="tx1"/>
              </a:solidFill>
              <a:effectLst/>
              <a:latin typeface="Arial" panose="020B0604020202020204" pitchFamily="34" charset="0"/>
            </a:endParaRPr>
          </a:p>
        </p:txBody>
      </p:sp>
      <p:sp>
        <p:nvSpPr>
          <p:cNvPr id="12" name="Rectangle 14">
            <a:extLst>
              <a:ext uri="{FF2B5EF4-FFF2-40B4-BE49-F238E27FC236}">
                <a16:creationId xmlns:a16="http://schemas.microsoft.com/office/drawing/2014/main" id="{9EAC71EA-D66F-4672-A58C-F62C60C5C00D}"/>
              </a:ext>
            </a:extLst>
          </p:cNvPr>
          <p:cNvSpPr>
            <a:spLocks noChangeArrowheads="1"/>
          </p:cNvSpPr>
          <p:nvPr/>
        </p:nvSpPr>
        <p:spPr bwMode="auto">
          <a:xfrm rot="-293704">
            <a:off x="323907" y="1052894"/>
            <a:ext cx="1684338" cy="625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3200"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地区</a:t>
            </a:r>
            <a:endParaRPr kumimoji="0" lang="ja-JP" altLang="ja-JP" sz="3200" b="0" i="0" u="none" strike="noStrike" cap="none" normalizeH="0" baseline="0" dirty="0">
              <a:ln>
                <a:noFill/>
              </a:ln>
              <a:solidFill>
                <a:schemeClr val="tx1"/>
              </a:solidFill>
              <a:effectLst/>
              <a:latin typeface="Arial" panose="020B0604020202020204" pitchFamily="34" charset="0"/>
            </a:endParaRPr>
          </a:p>
        </p:txBody>
      </p:sp>
      <p:sp>
        <p:nvSpPr>
          <p:cNvPr id="2" name="Rectangle 13">
            <a:extLst>
              <a:ext uri="{FF2B5EF4-FFF2-40B4-BE49-F238E27FC236}">
                <a16:creationId xmlns:a16="http://schemas.microsoft.com/office/drawing/2014/main" id="{0B5D108B-9096-BAD5-EA78-61451FE32E08}"/>
              </a:ext>
            </a:extLst>
          </p:cNvPr>
          <p:cNvSpPr>
            <a:spLocks noChangeArrowheads="1"/>
          </p:cNvSpPr>
          <p:nvPr/>
        </p:nvSpPr>
        <p:spPr bwMode="auto">
          <a:xfrm>
            <a:off x="1365868" y="276638"/>
            <a:ext cx="2113742" cy="3936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令和７年度</a:t>
            </a:r>
            <a:endParaRPr kumimoji="0" lang="ja-JP" altLang="ja-JP" b="0" i="0" u="none" strike="noStrike" cap="none" normalizeH="0" baseline="0" dirty="0">
              <a:ln>
                <a:noFill/>
              </a:ln>
              <a:solidFill>
                <a:schemeClr val="tx1"/>
              </a:solidFill>
              <a:effectLst/>
              <a:latin typeface="Arial" panose="020B0604020202020204" pitchFamily="34" charset="0"/>
            </a:endParaRPr>
          </a:p>
        </p:txBody>
      </p:sp>
      <p:graphicFrame>
        <p:nvGraphicFramePr>
          <p:cNvPr id="13" name="表 12">
            <a:extLst>
              <a:ext uri="{FF2B5EF4-FFF2-40B4-BE49-F238E27FC236}">
                <a16:creationId xmlns:a16="http://schemas.microsoft.com/office/drawing/2014/main" id="{03B52383-9578-1356-CD2D-9E23CF353114}"/>
              </a:ext>
            </a:extLst>
          </p:cNvPr>
          <p:cNvGraphicFramePr>
            <a:graphicFrameLocks noGrp="1"/>
          </p:cNvGraphicFramePr>
          <p:nvPr>
            <p:extLst>
              <p:ext uri="{D42A27DB-BD31-4B8C-83A1-F6EECF244321}">
                <p14:modId xmlns:p14="http://schemas.microsoft.com/office/powerpoint/2010/main" val="4163608518"/>
              </p:ext>
            </p:extLst>
          </p:nvPr>
        </p:nvGraphicFramePr>
        <p:xfrm>
          <a:off x="1572516" y="5624047"/>
          <a:ext cx="4572000" cy="68400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1000317505"/>
                    </a:ext>
                  </a:extLst>
                </a:gridCol>
                <a:gridCol w="762000">
                  <a:extLst>
                    <a:ext uri="{9D8B030D-6E8A-4147-A177-3AD203B41FA5}">
                      <a16:colId xmlns:a16="http://schemas.microsoft.com/office/drawing/2014/main" val="2405054146"/>
                    </a:ext>
                  </a:extLst>
                </a:gridCol>
                <a:gridCol w="762000">
                  <a:extLst>
                    <a:ext uri="{9D8B030D-6E8A-4147-A177-3AD203B41FA5}">
                      <a16:colId xmlns:a16="http://schemas.microsoft.com/office/drawing/2014/main" val="2014412367"/>
                    </a:ext>
                  </a:extLst>
                </a:gridCol>
                <a:gridCol w="762000">
                  <a:extLst>
                    <a:ext uri="{9D8B030D-6E8A-4147-A177-3AD203B41FA5}">
                      <a16:colId xmlns:a16="http://schemas.microsoft.com/office/drawing/2014/main" val="48344560"/>
                    </a:ext>
                  </a:extLst>
                </a:gridCol>
                <a:gridCol w="762000">
                  <a:extLst>
                    <a:ext uri="{9D8B030D-6E8A-4147-A177-3AD203B41FA5}">
                      <a16:colId xmlns:a16="http://schemas.microsoft.com/office/drawing/2014/main" val="2971401292"/>
                    </a:ext>
                  </a:extLst>
                </a:gridCol>
                <a:gridCol w="762000">
                  <a:extLst>
                    <a:ext uri="{9D8B030D-6E8A-4147-A177-3AD203B41FA5}">
                      <a16:colId xmlns:a16="http://schemas.microsoft.com/office/drawing/2014/main" val="3449681202"/>
                    </a:ext>
                  </a:extLst>
                </a:gridCol>
              </a:tblGrid>
              <a:tr h="342000">
                <a:tc>
                  <a:txBody>
                    <a:bodyPr/>
                    <a:lstStyle/>
                    <a:p>
                      <a:pPr algn="ctr"/>
                      <a:r>
                        <a:rPr kumimoji="1" lang="en-US" altLang="ja-JP" sz="1400" strike="noStrike" baseline="0" dirty="0">
                          <a:latin typeface="はなぞめフォント" panose="02000609000000000000" pitchFamily="1" charset="-128"/>
                          <a:ea typeface="はなぞめフォント" panose="02000609000000000000" pitchFamily="1" charset="-128"/>
                        </a:rPr>
                        <a:t>4/23</a:t>
                      </a:r>
                    </a:p>
                  </a:txBody>
                  <a:tcPr anchor="ctr"/>
                </a:tc>
                <a:tc>
                  <a:txBody>
                    <a:bodyPr/>
                    <a:lstStyle/>
                    <a:p>
                      <a:pPr algn="ctr"/>
                      <a:r>
                        <a:rPr kumimoji="1" lang="en-US" altLang="ja-JP" sz="1400" strike="noStrike" baseline="0" dirty="0">
                          <a:latin typeface="はなぞめフォント" panose="02000609000000000000" pitchFamily="1" charset="-128"/>
                          <a:ea typeface="はなぞめフォント" panose="02000609000000000000" pitchFamily="1" charset="-128"/>
                        </a:rPr>
                        <a:t>5/28</a:t>
                      </a:r>
                      <a:endParaRPr kumimoji="1" lang="ja-JP" altLang="en-US" sz="1400" strike="noStrike" baseline="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strike="noStrike" baseline="0" dirty="0">
                          <a:latin typeface="はなぞめフォント" panose="02000609000000000000" pitchFamily="1" charset="-128"/>
                          <a:ea typeface="はなぞめフォント" panose="02000609000000000000" pitchFamily="1" charset="-128"/>
                        </a:rPr>
                        <a:t>6/25</a:t>
                      </a:r>
                      <a:endParaRPr kumimoji="1" lang="ja-JP" altLang="en-US" sz="1400" strike="noStrike" baseline="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7/23</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8/27</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9/17</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extLst>
                  <a:ext uri="{0D108BD9-81ED-4DB2-BD59-A6C34878D82A}">
                    <a16:rowId xmlns:a16="http://schemas.microsoft.com/office/drawing/2014/main" val="394668444"/>
                  </a:ext>
                </a:extLst>
              </a:tr>
              <a:tr h="342000">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10/22</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11/26</a:t>
                      </a: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12/24</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1/28</a:t>
                      </a:r>
                      <a:endParaRPr kumimoji="1" lang="ja-JP" altLang="en-US" sz="105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2/25</a:t>
                      </a:r>
                      <a:endParaRPr kumimoji="1" lang="ja-JP" altLang="en-US" sz="1400" dirty="0">
                        <a:latin typeface="はなぞめフォント" panose="02000609000000000000" pitchFamily="1" charset="-128"/>
                        <a:ea typeface="はなぞめフォント" panose="02000609000000000000" pitchFamily="1" charset="-128"/>
                      </a:endParaRPr>
                    </a:p>
                  </a:txBody>
                  <a:tcPr anchor="ctr"/>
                </a:tc>
                <a:tc>
                  <a:txBody>
                    <a:bodyPr/>
                    <a:lstStyle/>
                    <a:p>
                      <a:pPr algn="ctr"/>
                      <a:r>
                        <a:rPr kumimoji="1" lang="en-US" altLang="ja-JP" sz="1400" dirty="0">
                          <a:latin typeface="はなぞめフォント" panose="02000609000000000000" pitchFamily="1" charset="-128"/>
                          <a:ea typeface="はなぞめフォント" panose="02000609000000000000" pitchFamily="1" charset="-128"/>
                        </a:rPr>
                        <a:t>3/25</a:t>
                      </a:r>
                      <a:endParaRPr kumimoji="1" lang="ja-JP" altLang="en-US" sz="1050" dirty="0">
                        <a:latin typeface="はなぞめフォント" panose="02000609000000000000" pitchFamily="1" charset="-128"/>
                        <a:ea typeface="はなぞめフォント" panose="02000609000000000000" pitchFamily="1" charset="-128"/>
                      </a:endParaRPr>
                    </a:p>
                  </a:txBody>
                  <a:tcPr anchor="ctr"/>
                </a:tc>
                <a:extLst>
                  <a:ext uri="{0D108BD9-81ED-4DB2-BD59-A6C34878D82A}">
                    <a16:rowId xmlns:a16="http://schemas.microsoft.com/office/drawing/2014/main" val="1935198714"/>
                  </a:ext>
                </a:extLst>
              </a:tr>
            </a:tbl>
          </a:graphicData>
        </a:graphic>
      </p:graphicFrame>
      <p:sp>
        <p:nvSpPr>
          <p:cNvPr id="14" name="Rectangle 6">
            <a:extLst>
              <a:ext uri="{FF2B5EF4-FFF2-40B4-BE49-F238E27FC236}">
                <a16:creationId xmlns:a16="http://schemas.microsoft.com/office/drawing/2014/main" id="{AA4F2D93-1B65-0386-BF84-4B2D867277ED}"/>
              </a:ext>
            </a:extLst>
          </p:cNvPr>
          <p:cNvSpPr>
            <a:spLocks noChangeArrowheads="1"/>
          </p:cNvSpPr>
          <p:nvPr/>
        </p:nvSpPr>
        <p:spPr bwMode="auto">
          <a:xfrm>
            <a:off x="335849" y="9456023"/>
            <a:ext cx="6647907" cy="4621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ja-JP"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電話</a:t>
            </a:r>
            <a:r>
              <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　</a:t>
            </a:r>
            <a:r>
              <a:rPr kumimoji="0" lang="en-US"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0422-76-1271</a:t>
            </a:r>
            <a:r>
              <a:rPr kumimoji="0" lang="ja-JP" altLang="en-US" dirty="0">
                <a:solidFill>
                  <a:srgbClr val="000000"/>
                </a:solidFill>
                <a:latin typeface="はなぞめフォント" panose="02000609000000000000" pitchFamily="1" charset="-128"/>
                <a:ea typeface="はなぞめフォント" panose="02000609000000000000" pitchFamily="1" charset="-128"/>
              </a:rPr>
              <a:t>　</a:t>
            </a:r>
            <a:r>
              <a:rPr kumimoji="0" lang="ja-JP" altLang="en-US"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メール　</a:t>
            </a:r>
            <a:r>
              <a:rPr kumimoji="0" lang="en-US" altLang="ja-JP" b="0" i="0" u="none" strike="noStrike" cap="none" normalizeH="0" baseline="0" dirty="0">
                <a:ln>
                  <a:noFill/>
                </a:ln>
                <a:solidFill>
                  <a:srgbClr val="000000"/>
                </a:solidFill>
                <a:effectLst/>
                <a:latin typeface="はなぞめフォント" panose="02000609000000000000" pitchFamily="1" charset="-128"/>
                <a:ea typeface="はなぞめフォント" panose="02000609000000000000" pitchFamily="1" charset="-128"/>
              </a:rPr>
              <a:t>chiiki@mitakashakyo.or.jp</a:t>
            </a:r>
            <a:endParaRPr kumimoji="0" lang="ja-JP" altLang="ja-JP" b="0" i="0" u="none" strike="noStrike" cap="none" normalizeH="0" baseline="0" dirty="0">
              <a:ln>
                <a:noFill/>
              </a:ln>
              <a:solidFill>
                <a:schemeClr val="tx1"/>
              </a:solidFill>
              <a:effectLst/>
              <a:latin typeface="Arial" panose="020B0604020202020204" pitchFamily="34" charset="0"/>
            </a:endParaRPr>
          </a:p>
        </p:txBody>
      </p:sp>
      <p:pic>
        <p:nvPicPr>
          <p:cNvPr id="17" name="図 16" descr="ロゴ, アイコン&#10;&#10;自動的に生成された説明">
            <a:extLst>
              <a:ext uri="{FF2B5EF4-FFF2-40B4-BE49-F238E27FC236}">
                <a16:creationId xmlns:a16="http://schemas.microsoft.com/office/drawing/2014/main" id="{BBC5B272-A6E4-8A25-C595-2DA137BDE8E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56169" y="3143084"/>
            <a:ext cx="393424" cy="308960"/>
          </a:xfrm>
          <a:prstGeom prst="rect">
            <a:avLst/>
          </a:prstGeom>
        </p:spPr>
      </p:pic>
      <p:pic>
        <p:nvPicPr>
          <p:cNvPr id="18" name="図 17" descr="ロゴ, アイコン&#10;&#10;自動的に生成された説明">
            <a:extLst>
              <a:ext uri="{FF2B5EF4-FFF2-40B4-BE49-F238E27FC236}">
                <a16:creationId xmlns:a16="http://schemas.microsoft.com/office/drawing/2014/main" id="{A243C23C-915E-3FC5-C527-79AD0B7EA0E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80529" y="3131434"/>
            <a:ext cx="393424" cy="308960"/>
          </a:xfrm>
          <a:prstGeom prst="rect">
            <a:avLst/>
          </a:prstGeom>
        </p:spPr>
      </p:pic>
      <p:pic>
        <p:nvPicPr>
          <p:cNvPr id="19" name="図 18" descr="ロゴ, アイコン&#10;&#10;自動的に生成された説明">
            <a:extLst>
              <a:ext uri="{FF2B5EF4-FFF2-40B4-BE49-F238E27FC236}">
                <a16:creationId xmlns:a16="http://schemas.microsoft.com/office/drawing/2014/main" id="{02844096-F5E0-A029-9E48-438ED59770F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07108" y="3133199"/>
            <a:ext cx="393424" cy="308960"/>
          </a:xfrm>
          <a:prstGeom prst="rect">
            <a:avLst/>
          </a:prstGeom>
        </p:spPr>
      </p:pic>
      <p:pic>
        <p:nvPicPr>
          <p:cNvPr id="20" name="図 19" descr="ロゴ, アイコン&#10;&#10;自動的に生成された説明">
            <a:extLst>
              <a:ext uri="{FF2B5EF4-FFF2-40B4-BE49-F238E27FC236}">
                <a16:creationId xmlns:a16="http://schemas.microsoft.com/office/drawing/2014/main" id="{84BC76E7-64E4-ADFE-6E2F-294D81FEF9A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920640" y="3136857"/>
            <a:ext cx="393424" cy="308960"/>
          </a:xfrm>
          <a:prstGeom prst="rect">
            <a:avLst/>
          </a:prstGeom>
        </p:spPr>
      </p:pic>
      <p:pic>
        <p:nvPicPr>
          <p:cNvPr id="21" name="図 20" descr="ロゴ, アイコン&#10;&#10;自動的に生成された説明">
            <a:extLst>
              <a:ext uri="{FF2B5EF4-FFF2-40B4-BE49-F238E27FC236}">
                <a16:creationId xmlns:a16="http://schemas.microsoft.com/office/drawing/2014/main" id="{10FF6587-C578-B56A-8A6C-65C9E3E64F6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45000" y="3115629"/>
            <a:ext cx="393424" cy="308960"/>
          </a:xfrm>
          <a:prstGeom prst="rect">
            <a:avLst/>
          </a:prstGeom>
        </p:spPr>
      </p:pic>
      <p:pic>
        <p:nvPicPr>
          <p:cNvPr id="22" name="図 21" descr="ロゴ, アイコン&#10;&#10;自動的に生成された説明">
            <a:extLst>
              <a:ext uri="{FF2B5EF4-FFF2-40B4-BE49-F238E27FC236}">
                <a16:creationId xmlns:a16="http://schemas.microsoft.com/office/drawing/2014/main" id="{770DB36C-0625-D3ED-4647-D52FAC8807E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51908" y="5676639"/>
            <a:ext cx="393424" cy="308960"/>
          </a:xfrm>
          <a:prstGeom prst="rect">
            <a:avLst/>
          </a:prstGeom>
        </p:spPr>
      </p:pic>
      <p:pic>
        <p:nvPicPr>
          <p:cNvPr id="23" name="図 22" descr="ロゴ, アイコン&#10;&#10;自動的に生成された説明">
            <a:extLst>
              <a:ext uri="{FF2B5EF4-FFF2-40B4-BE49-F238E27FC236}">
                <a16:creationId xmlns:a16="http://schemas.microsoft.com/office/drawing/2014/main" id="{53885FC4-7D90-DD49-2FFE-7298BC2162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27509" y="5657087"/>
            <a:ext cx="393424" cy="308960"/>
          </a:xfrm>
          <a:prstGeom prst="rect">
            <a:avLst/>
          </a:prstGeom>
        </p:spPr>
      </p:pic>
      <p:pic>
        <p:nvPicPr>
          <p:cNvPr id="24" name="図 23" descr="ロゴ, アイコン&#10;&#10;自動的に生成された説明">
            <a:extLst>
              <a:ext uri="{FF2B5EF4-FFF2-40B4-BE49-F238E27FC236}">
                <a16:creationId xmlns:a16="http://schemas.microsoft.com/office/drawing/2014/main" id="{C3FA2935-43BA-68B1-F972-A71DB99B77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15439" y="5662408"/>
            <a:ext cx="393424" cy="308960"/>
          </a:xfrm>
          <a:prstGeom prst="rect">
            <a:avLst/>
          </a:prstGeom>
        </p:spPr>
      </p:pic>
      <p:pic>
        <p:nvPicPr>
          <p:cNvPr id="28" name="図 27" descr="ロゴ, アイコン&#10;&#10;自動的に生成された説明">
            <a:extLst>
              <a:ext uri="{FF2B5EF4-FFF2-40B4-BE49-F238E27FC236}">
                <a16:creationId xmlns:a16="http://schemas.microsoft.com/office/drawing/2014/main" id="{38B385AD-A0F9-03D4-C666-799B26827BE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920640" y="2788164"/>
            <a:ext cx="393424" cy="308960"/>
          </a:xfrm>
          <a:prstGeom prst="rect">
            <a:avLst/>
          </a:prstGeom>
        </p:spPr>
      </p:pic>
      <p:pic>
        <p:nvPicPr>
          <p:cNvPr id="29" name="図 28" descr="ロゴ, アイコン&#10;&#10;自動的に生成された説明">
            <a:extLst>
              <a:ext uri="{FF2B5EF4-FFF2-40B4-BE49-F238E27FC236}">
                <a16:creationId xmlns:a16="http://schemas.microsoft.com/office/drawing/2014/main" id="{D52F2B70-2E18-D5B9-4B60-40D6DC57156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58235" y="2792944"/>
            <a:ext cx="393424" cy="308960"/>
          </a:xfrm>
          <a:prstGeom prst="rect">
            <a:avLst/>
          </a:prstGeom>
        </p:spPr>
      </p:pic>
      <p:pic>
        <p:nvPicPr>
          <p:cNvPr id="30" name="図 29" descr="ロゴ, アイコン&#10;&#10;自動的に生成された説明">
            <a:extLst>
              <a:ext uri="{FF2B5EF4-FFF2-40B4-BE49-F238E27FC236}">
                <a16:creationId xmlns:a16="http://schemas.microsoft.com/office/drawing/2014/main" id="{331CDC52-B7A6-C221-3C5C-A28D59327BE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82486" y="2788164"/>
            <a:ext cx="393424" cy="308960"/>
          </a:xfrm>
          <a:prstGeom prst="rect">
            <a:avLst/>
          </a:prstGeom>
        </p:spPr>
      </p:pic>
      <p:pic>
        <p:nvPicPr>
          <p:cNvPr id="3" name="図 2" descr="ロゴ, アイコン&#10;&#10;自動的に生成された説明">
            <a:extLst>
              <a:ext uri="{FF2B5EF4-FFF2-40B4-BE49-F238E27FC236}">
                <a16:creationId xmlns:a16="http://schemas.microsoft.com/office/drawing/2014/main" id="{60FF35E8-DA35-3647-B331-81CB6CA5DD7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9450" y="5657087"/>
            <a:ext cx="393424" cy="308960"/>
          </a:xfrm>
          <a:prstGeom prst="rect">
            <a:avLst/>
          </a:prstGeom>
        </p:spPr>
      </p:pic>
    </p:spTree>
    <p:extLst>
      <p:ext uri="{BB962C8B-B14F-4D97-AF65-F5344CB8AC3E}">
        <p14:creationId xmlns:p14="http://schemas.microsoft.com/office/powerpoint/2010/main" val="81254678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741</TotalTime>
  <Words>280</Words>
  <Application>Microsoft Office PowerPoint</Application>
  <PresentationFormat>A4 210 x 297 mm</PresentationFormat>
  <Paragraphs>42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はなぞめフォント</vt:lpstr>
      <vt:lpstr>やまフォント</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ms107</dc:creator>
  <cp:lastModifiedBy>ms095</cp:lastModifiedBy>
  <cp:revision>62</cp:revision>
  <cp:lastPrinted>2025-04-09T07:03:31Z</cp:lastPrinted>
  <dcterms:created xsi:type="dcterms:W3CDTF">2022-03-29T02:46:38Z</dcterms:created>
  <dcterms:modified xsi:type="dcterms:W3CDTF">2025-07-02T03:04:27Z</dcterms:modified>
</cp:coreProperties>
</file>