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81" r:id="rId1"/>
  </p:sldMasterIdLst>
  <p:notesMasterIdLst>
    <p:notesMasterId r:id="rId4"/>
  </p:notesMasterIdLst>
  <p:sldIdLst>
    <p:sldId id="261" r:id="rId2"/>
    <p:sldId id="262" r:id="rId3"/>
  </p:sldIdLst>
  <p:sldSz cx="7775575" cy="109077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7C80"/>
    <a:srgbClr val="B5934B"/>
    <a:srgbClr val="FF3B3B"/>
    <a:srgbClr val="FF5050"/>
    <a:srgbClr val="EA6B14"/>
    <a:srgbClr val="EB701D"/>
    <a:srgbClr val="2C451B"/>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558" y="43"/>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3" tIns="45391" rIns="90783" bIns="453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83" tIns="45391" rIns="90783" bIns="45391" rtlCol="0"/>
          <a:lstStyle>
            <a:lvl1pPr algn="r">
              <a:defRPr sz="1200"/>
            </a:lvl1pPr>
          </a:lstStyle>
          <a:p>
            <a:fld id="{70F99883-74AE-4A2C-81B7-5B86A08198C0}" type="datetimeFigureOut">
              <a:rPr kumimoji="1" lang="ja-JP" altLang="en-US" smtClean="0"/>
              <a:t>2023/6/16</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3" tIns="45391" rIns="90783"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3" tIns="45391" rIns="90783"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7"/>
            <a:ext cx="2918830" cy="495028"/>
          </a:xfrm>
          <a:prstGeom prst="rect">
            <a:avLst/>
          </a:prstGeom>
        </p:spPr>
        <p:txBody>
          <a:bodyPr vert="horz" lIns="90783" tIns="45391" rIns="90783" bIns="453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0" cy="495028"/>
          </a:xfrm>
          <a:prstGeom prst="rect">
            <a:avLst/>
          </a:prstGeom>
        </p:spPr>
        <p:txBody>
          <a:bodyPr vert="horz" lIns="90783" tIns="45391" rIns="90783" bIns="45391"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91584" y="7889144"/>
            <a:ext cx="4956929" cy="2326979"/>
          </a:xfrm>
        </p:spPr>
        <p:txBody>
          <a:bodyPr anchor="ctr">
            <a:normAutofit/>
          </a:bodyPr>
          <a:lstStyle>
            <a:lvl1pPr algn="r">
              <a:defRPr sz="3741" spc="17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5491500" y="7889144"/>
            <a:ext cx="2041088" cy="2326979"/>
          </a:xfrm>
        </p:spPr>
        <p:txBody>
          <a:bodyPr lIns="91440" rIns="91440" anchor="ctr">
            <a:normAutofit/>
          </a:bodyPr>
          <a:lstStyle>
            <a:lvl1pPr marL="0" indent="0" algn="l">
              <a:lnSpc>
                <a:spcPct val="100000"/>
              </a:lnSpc>
              <a:spcBef>
                <a:spcPts val="0"/>
              </a:spcBef>
              <a:buNone/>
              <a:defRPr sz="1360">
                <a:solidFill>
                  <a:schemeClr val="tx1">
                    <a:lumMod val="95000"/>
                    <a:lumOff val="5000"/>
                  </a:schemeClr>
                </a:solidFill>
              </a:defRPr>
            </a:lvl1pPr>
            <a:lvl2pPr marL="388757" indent="0" algn="ctr">
              <a:buNone/>
              <a:defRPr sz="1360"/>
            </a:lvl2pPr>
            <a:lvl3pPr marL="777514" indent="0" algn="ctr">
              <a:buNone/>
              <a:defRPr sz="1360"/>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C764DE79-268F-4C1A-8933-263129D2AF90}" type="datetimeFigureOut">
              <a:rPr lang="en-US" smtClean="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8" name="Straight Connector 7"/>
          <p:cNvCxnSpPr/>
          <p:nvPr/>
        </p:nvCxnSpPr>
        <p:spPr>
          <a:xfrm flipV="1">
            <a:off x="5348796" y="8372610"/>
            <a:ext cx="0" cy="1454362"/>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7775575" cy="7271810"/>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230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4667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7" y="1211968"/>
            <a:ext cx="1676608" cy="8604974"/>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31767" y="1211968"/>
            <a:ext cx="4835436" cy="860497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7" name="Straight Connector 6"/>
          <p:cNvCxnSpPr/>
          <p:nvPr/>
        </p:nvCxnSpPr>
        <p:spPr>
          <a:xfrm rot="5400000" flipV="1">
            <a:off x="6414849" y="529855"/>
            <a:ext cx="0" cy="58316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667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4096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111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1584" y="7889144"/>
            <a:ext cx="4956929" cy="2326979"/>
          </a:xfrm>
        </p:spPr>
        <p:txBody>
          <a:bodyPr anchor="ctr">
            <a:normAutofit/>
          </a:bodyPr>
          <a:lstStyle>
            <a:lvl1pPr algn="r">
              <a:defRPr sz="3741" b="0" spc="17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491500" y="7889144"/>
            <a:ext cx="2041088" cy="2326979"/>
          </a:xfrm>
        </p:spPr>
        <p:txBody>
          <a:bodyPr lIns="91440" rIns="91440" anchor="ctr">
            <a:normAutofit/>
          </a:bodyPr>
          <a:lstStyle>
            <a:lvl1pPr marL="0" indent="0">
              <a:lnSpc>
                <a:spcPct val="100000"/>
              </a:lnSpc>
              <a:spcBef>
                <a:spcPts val="0"/>
              </a:spcBef>
              <a:buNone/>
              <a:defRPr sz="1360">
                <a:solidFill>
                  <a:schemeClr val="tx1">
                    <a:lumMod val="95000"/>
                    <a:lumOff val="5000"/>
                  </a:schemeClr>
                </a:solidFill>
              </a:defRPr>
            </a:lvl1pPr>
            <a:lvl2pPr marL="388757" indent="0">
              <a:buNone/>
              <a:defRPr sz="1360">
                <a:solidFill>
                  <a:schemeClr val="tx1">
                    <a:tint val="75000"/>
                  </a:schemeClr>
                </a:solidFill>
              </a:defRPr>
            </a:lvl2pPr>
            <a:lvl3pPr marL="777514" indent="0">
              <a:buNone/>
              <a:defRPr sz="1360">
                <a:solidFill>
                  <a:schemeClr val="tx1">
                    <a:tint val="75000"/>
                  </a:schemeClr>
                </a:solidFill>
              </a:defRPr>
            </a:lvl3pPr>
            <a:lvl4pPr marL="1166271" indent="0">
              <a:buNone/>
              <a:defRPr sz="1190">
                <a:solidFill>
                  <a:schemeClr val="tx1">
                    <a:tint val="75000"/>
                  </a:schemeClr>
                </a:solidFill>
              </a:defRPr>
            </a:lvl4pPr>
            <a:lvl5pPr marL="1555029" indent="0">
              <a:buNone/>
              <a:defRPr sz="1190">
                <a:solidFill>
                  <a:schemeClr val="tx1">
                    <a:tint val="75000"/>
                  </a:schemeClr>
                </a:solidFill>
              </a:defRPr>
            </a:lvl5pPr>
            <a:lvl6pPr marL="1943786" indent="0">
              <a:buNone/>
              <a:defRPr sz="1190">
                <a:solidFill>
                  <a:schemeClr val="tx1">
                    <a:tint val="75000"/>
                  </a:schemeClr>
                </a:solidFill>
              </a:defRPr>
            </a:lvl6pPr>
            <a:lvl7pPr marL="2332543" indent="0">
              <a:buNone/>
              <a:defRPr sz="1190">
                <a:solidFill>
                  <a:schemeClr val="tx1">
                    <a:tint val="75000"/>
                  </a:schemeClr>
                </a:solidFill>
              </a:defRPr>
            </a:lvl7pPr>
            <a:lvl8pPr marL="2721300" indent="0">
              <a:buNone/>
              <a:defRPr sz="1190">
                <a:solidFill>
                  <a:schemeClr val="tx1">
                    <a:tint val="75000"/>
                  </a:schemeClr>
                </a:solidFill>
              </a:defRPr>
            </a:lvl8pPr>
            <a:lvl9pPr marL="3110057" indent="0">
              <a:buNone/>
              <a:defRPr sz="119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p:nvSpPr>
        <p:spPr>
          <a:xfrm>
            <a:off x="0" y="-2"/>
            <a:ext cx="7775575" cy="7271809"/>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5348796" y="8372610"/>
            <a:ext cx="0" cy="145436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23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53148" y="930792"/>
            <a:ext cx="6199077" cy="238515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53148" y="3635904"/>
            <a:ext cx="3032474" cy="639919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19751" y="3635904"/>
            <a:ext cx="3032474" cy="639919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190676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53148" y="930792"/>
            <a:ext cx="6199077" cy="238515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53148" y="3466731"/>
            <a:ext cx="3032474" cy="1308926"/>
          </a:xfrm>
        </p:spPr>
        <p:txBody>
          <a:bodyPr lIns="137160" rIns="137160" anchor="ctr">
            <a:normAutofit/>
          </a:bodyPr>
          <a:lstStyle>
            <a:lvl1pPr marL="0" indent="0">
              <a:spcBef>
                <a:spcPts val="0"/>
              </a:spcBef>
              <a:spcAft>
                <a:spcPts val="0"/>
              </a:spcAft>
              <a:buNone/>
              <a:defRPr sz="1871" b="0" cap="none" baseline="0">
                <a:solidFill>
                  <a:schemeClr val="accent1"/>
                </a:solidFill>
                <a:latin typeface="+mn-lt"/>
              </a:defRPr>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653148" y="4720295"/>
            <a:ext cx="3032474" cy="5314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19751" y="3466731"/>
            <a:ext cx="3032474" cy="1308926"/>
          </a:xfrm>
        </p:spPr>
        <p:txBody>
          <a:bodyPr lIns="137160" rIns="137160" anchor="ctr">
            <a:normAutofit/>
          </a:bodyPr>
          <a:lstStyle>
            <a:lvl1pPr marL="0" indent="0">
              <a:spcBef>
                <a:spcPts val="0"/>
              </a:spcBef>
              <a:spcAft>
                <a:spcPts val="0"/>
              </a:spcAft>
              <a:buNone/>
              <a:defRPr lang="en-US" sz="1871" b="0" kern="1200" cap="none" baseline="0" dirty="0">
                <a:solidFill>
                  <a:schemeClr val="accent1"/>
                </a:solidFill>
                <a:latin typeface="+mn-lt"/>
                <a:ea typeface="+mn-ea"/>
                <a:cs typeface="+mn-cs"/>
              </a:defRPr>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marL="0" lvl="0" indent="0" algn="l" defTabSz="777514" rtl="0" eaLnBrk="1" latinLnBrk="0" hangingPunct="1">
              <a:lnSpc>
                <a:spcPct val="90000"/>
              </a:lnSpc>
              <a:spcBef>
                <a:spcPts val="1531"/>
              </a:spcBef>
              <a:buNone/>
            </a:pPr>
            <a:r>
              <a:rPr lang="ja-JP" altLang="en-US"/>
              <a:t>マスター テキストの書式設定</a:t>
            </a:r>
          </a:p>
        </p:txBody>
      </p:sp>
      <p:sp>
        <p:nvSpPr>
          <p:cNvPr id="6" name="Content Placeholder 5"/>
          <p:cNvSpPr>
            <a:spLocks noGrp="1"/>
          </p:cNvSpPr>
          <p:nvPr>
            <p:ph sz="quarter" idx="4"/>
          </p:nvPr>
        </p:nvSpPr>
        <p:spPr>
          <a:xfrm>
            <a:off x="3819751" y="4720295"/>
            <a:ext cx="3032474" cy="5314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60697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5894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8019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53148" y="749940"/>
            <a:ext cx="2799207" cy="2763287"/>
          </a:xfrm>
        </p:spPr>
        <p:txBody>
          <a:bodyPr>
            <a:noAutofit/>
          </a:bodyPr>
          <a:lstStyle>
            <a:lvl1pPr>
              <a:lnSpc>
                <a:spcPct val="80000"/>
              </a:lnSpc>
              <a:defRPr sz="3061"/>
            </a:lvl1pPr>
          </a:lstStyle>
          <a:p>
            <a:r>
              <a:rPr lang="ja-JP" altLang="en-US"/>
              <a:t>マスター タイトルの書式設定</a:t>
            </a:r>
            <a:endParaRPr lang="en-US" dirty="0"/>
          </a:p>
        </p:txBody>
      </p:sp>
      <p:sp>
        <p:nvSpPr>
          <p:cNvPr id="3" name="Content Placeholder 2"/>
          <p:cNvSpPr>
            <a:spLocks noGrp="1"/>
          </p:cNvSpPr>
          <p:nvPr>
            <p:ph idx="1"/>
          </p:nvPr>
        </p:nvSpPr>
        <p:spPr>
          <a:xfrm>
            <a:off x="3644801" y="1308926"/>
            <a:ext cx="3621474" cy="8246231"/>
          </a:xfrm>
        </p:spPr>
        <p:txBody>
          <a:bodyPr>
            <a:normAutofit/>
          </a:bodyPr>
          <a:lstStyle>
            <a:lvl1pPr>
              <a:defRPr sz="1701"/>
            </a:lvl1pPr>
            <a:lvl2pPr>
              <a:defRPr sz="1360"/>
            </a:lvl2pPr>
            <a:lvl3pPr>
              <a:defRPr sz="1020"/>
            </a:lvl3pPr>
            <a:lvl4pPr>
              <a:defRPr sz="1020"/>
            </a:lvl4pPr>
            <a:lvl5pPr>
              <a:defRPr sz="1020"/>
            </a:lvl5pPr>
            <a:lvl6pPr>
              <a:defRPr sz="1020"/>
            </a:lvl6pPr>
            <a:lvl7pPr>
              <a:defRPr sz="1020"/>
            </a:lvl7pPr>
            <a:lvl8pPr>
              <a:defRPr sz="1020"/>
            </a:lvl8pPr>
            <a:lvl9pPr>
              <a:defRPr sz="102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53148" y="3590584"/>
            <a:ext cx="2799207" cy="5983964"/>
          </a:xfrm>
        </p:spPr>
        <p:txBody>
          <a:bodyPr lIns="91440" rIns="91440">
            <a:normAutofit/>
          </a:bodyPr>
          <a:lstStyle>
            <a:lvl1pPr marL="0" indent="0">
              <a:lnSpc>
                <a:spcPct val="108000"/>
              </a:lnSpc>
              <a:spcBef>
                <a:spcPts val="510"/>
              </a:spcBef>
              <a:buNone/>
              <a:defRPr sz="1360"/>
            </a:lvl1pPr>
            <a:lvl2pPr marL="388757" indent="0">
              <a:buNone/>
              <a:defRPr sz="1020"/>
            </a:lvl2pPr>
            <a:lvl3pPr marL="777514" indent="0">
              <a:buNone/>
              <a:defRPr sz="850"/>
            </a:lvl3pPr>
            <a:lvl4pPr marL="1166271" indent="0">
              <a:buNone/>
              <a:defRPr sz="765"/>
            </a:lvl4pPr>
            <a:lvl5pPr marL="1555029" indent="0">
              <a:buNone/>
              <a:defRPr sz="765"/>
            </a:lvl5pPr>
            <a:lvl6pPr marL="1943786" indent="0">
              <a:buNone/>
              <a:defRPr sz="765"/>
            </a:lvl6pPr>
            <a:lvl7pPr marL="2332543" indent="0">
              <a:buNone/>
              <a:defRPr sz="765"/>
            </a:lvl7pPr>
            <a:lvl8pPr marL="2721300" indent="0">
              <a:buNone/>
              <a:defRPr sz="765"/>
            </a:lvl8pPr>
            <a:lvl9pPr marL="3110057" indent="0">
              <a:buNone/>
              <a:defRPr sz="76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767041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91584" y="7889146"/>
            <a:ext cx="4956929" cy="2326979"/>
          </a:xfrm>
        </p:spPr>
        <p:txBody>
          <a:bodyPr anchor="ctr">
            <a:normAutofit/>
          </a:bodyPr>
          <a:lstStyle>
            <a:lvl1pPr algn="r">
              <a:defRPr sz="3741" spc="17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2"/>
            <a:ext cx="7773631" cy="7271809"/>
          </a:xfrm>
          <a:solidFill>
            <a:schemeClr val="accent1">
              <a:lumMod val="60000"/>
              <a:lumOff val="40000"/>
            </a:schemeClr>
          </a:solidFill>
        </p:spPr>
        <p:txBody>
          <a:bodyPr lIns="457200" tIns="365760" anchor="t"/>
          <a:lstStyle>
            <a:lvl1pPr marL="0" indent="0">
              <a:buNone/>
              <a:defRPr sz="2041"/>
            </a:lvl1pPr>
            <a:lvl2pPr marL="291568" indent="0">
              <a:buNone/>
              <a:defRPr sz="1786"/>
            </a:lvl2pPr>
            <a:lvl3pPr marL="583136" indent="0">
              <a:buNone/>
              <a:defRPr sz="1531"/>
            </a:lvl3pPr>
            <a:lvl4pPr marL="874704" indent="0">
              <a:buNone/>
              <a:defRPr sz="1275"/>
            </a:lvl4pPr>
            <a:lvl5pPr marL="1166271" indent="0">
              <a:buNone/>
              <a:defRPr sz="1275"/>
            </a:lvl5pPr>
            <a:lvl6pPr marL="1457839" indent="0">
              <a:buNone/>
              <a:defRPr sz="1275"/>
            </a:lvl6pPr>
            <a:lvl7pPr marL="1749407" indent="0">
              <a:buNone/>
              <a:defRPr sz="1275"/>
            </a:lvl7pPr>
            <a:lvl8pPr marL="2040975" indent="0">
              <a:buNone/>
              <a:defRPr sz="1275"/>
            </a:lvl8pPr>
            <a:lvl9pPr marL="2332543" indent="0">
              <a:buNone/>
              <a:defRPr sz="127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491500" y="7889146"/>
            <a:ext cx="2041088" cy="2326979"/>
          </a:xfrm>
        </p:spPr>
        <p:txBody>
          <a:bodyPr lIns="91440" rIns="91440" anchor="ctr">
            <a:normAutofit/>
          </a:bodyPr>
          <a:lstStyle>
            <a:lvl1pPr marL="0" indent="0">
              <a:lnSpc>
                <a:spcPct val="100000"/>
              </a:lnSpc>
              <a:spcBef>
                <a:spcPts val="0"/>
              </a:spcBef>
              <a:buNone/>
              <a:defRPr sz="1360">
                <a:solidFill>
                  <a:schemeClr val="tx1">
                    <a:lumMod val="95000"/>
                    <a:lumOff val="5000"/>
                  </a:schemeClr>
                </a:solidFill>
              </a:defRPr>
            </a:lvl1pPr>
            <a:lvl2pPr marL="291568" indent="0">
              <a:buNone/>
              <a:defRPr sz="893"/>
            </a:lvl2pPr>
            <a:lvl3pPr marL="583136" indent="0">
              <a:buNone/>
              <a:defRPr sz="765"/>
            </a:lvl3pPr>
            <a:lvl4pPr marL="874704" indent="0">
              <a:buNone/>
              <a:defRPr sz="638"/>
            </a:lvl4pPr>
            <a:lvl5pPr marL="1166271" indent="0">
              <a:buNone/>
              <a:defRPr sz="638"/>
            </a:lvl5pPr>
            <a:lvl6pPr marL="1457839" indent="0">
              <a:buNone/>
              <a:defRPr sz="638"/>
            </a:lvl6pPr>
            <a:lvl7pPr marL="1749407" indent="0">
              <a:buNone/>
              <a:defRPr sz="638"/>
            </a:lvl7pPr>
            <a:lvl8pPr marL="2040975" indent="0">
              <a:buNone/>
              <a:defRPr sz="638"/>
            </a:lvl8pPr>
            <a:lvl9pPr marL="2332543" indent="0">
              <a:buNone/>
              <a:defRPr sz="63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cxnSp>
        <p:nvCxnSpPr>
          <p:cNvPr id="8" name="Straight Connector 7"/>
          <p:cNvCxnSpPr/>
          <p:nvPr/>
        </p:nvCxnSpPr>
        <p:spPr>
          <a:xfrm flipV="1">
            <a:off x="5348796" y="8372610"/>
            <a:ext cx="0" cy="14543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39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3148" y="930792"/>
            <a:ext cx="6199077" cy="238515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53149" y="3635904"/>
            <a:ext cx="6199078" cy="6399192"/>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53150" y="10291715"/>
            <a:ext cx="1373827" cy="436309"/>
          </a:xfrm>
          <a:prstGeom prst="rect">
            <a:avLst/>
          </a:prstGeom>
        </p:spPr>
        <p:txBody>
          <a:bodyPr vert="horz" lIns="91440" tIns="45720" rIns="91440" bIns="45720" rtlCol="0" anchor="ctr"/>
          <a:lstStyle>
            <a:lvl1pPr algn="l">
              <a:defRPr sz="850">
                <a:solidFill>
                  <a:schemeClr val="tx1">
                    <a:lumMod val="95000"/>
                    <a:lumOff val="5000"/>
                  </a:schemeClr>
                </a:solidFill>
                <a:latin typeface="+mj-lt"/>
              </a:defRPr>
            </a:lvl1pPr>
          </a:lstStyle>
          <a:p>
            <a:fld id="{C764DE79-268F-4C1A-8933-263129D2AF90}" type="datetimeFigureOut">
              <a:rPr lang="en-US" smtClean="0"/>
              <a:t>6/16/2023</a:t>
            </a:fld>
            <a:endParaRPr lang="en-US" dirty="0"/>
          </a:p>
        </p:txBody>
      </p:sp>
      <p:sp>
        <p:nvSpPr>
          <p:cNvPr id="5" name="Footer Placeholder 4"/>
          <p:cNvSpPr>
            <a:spLocks noGrp="1"/>
          </p:cNvSpPr>
          <p:nvPr>
            <p:ph type="ftr" sz="quarter" idx="3"/>
          </p:nvPr>
        </p:nvSpPr>
        <p:spPr>
          <a:xfrm>
            <a:off x="3088631" y="10291715"/>
            <a:ext cx="3763717" cy="436309"/>
          </a:xfrm>
          <a:prstGeom prst="rect">
            <a:avLst/>
          </a:prstGeom>
        </p:spPr>
        <p:txBody>
          <a:bodyPr vert="horz" lIns="91440" tIns="45720" rIns="91440" bIns="45720" rtlCol="0" anchor="ctr"/>
          <a:lstStyle>
            <a:lvl1pPr algn="r">
              <a:defRPr sz="85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6911622" y="10291715"/>
            <a:ext cx="620966" cy="436309"/>
          </a:xfrm>
          <a:prstGeom prst="rect">
            <a:avLst/>
          </a:prstGeom>
        </p:spPr>
        <p:txBody>
          <a:bodyPr vert="horz" lIns="91440" tIns="45720" rIns="91440" bIns="45720" rtlCol="0" anchor="ctr"/>
          <a:lstStyle>
            <a:lvl1pPr algn="l">
              <a:defRPr sz="850">
                <a:solidFill>
                  <a:schemeClr val="tx1">
                    <a:lumMod val="95000"/>
                    <a:lumOff val="5000"/>
                  </a:schemeClr>
                </a:solidFill>
                <a:latin typeface="+mj-lt"/>
              </a:defRPr>
            </a:lvl1pPr>
          </a:lstStyle>
          <a:p>
            <a:fld id="{48F63A3B-78C7-47BE-AE5E-E10140E04643}" type="slidenum">
              <a:rPr lang="en-US" smtClean="0"/>
              <a:t>‹#›</a:t>
            </a:fld>
            <a:endParaRPr lang="en-US" dirty="0"/>
          </a:p>
        </p:txBody>
      </p:sp>
      <p:cxnSp>
        <p:nvCxnSpPr>
          <p:cNvPr id="7" name="Straight Connector 6"/>
          <p:cNvCxnSpPr/>
          <p:nvPr/>
        </p:nvCxnSpPr>
        <p:spPr>
          <a:xfrm flipV="1">
            <a:off x="485973" y="1314276"/>
            <a:ext cx="0" cy="14543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31880"/>
      </p:ext>
    </p:extLst>
  </p:cSld>
  <p:clrMap bg1="lt1" tx1="dk1" bg2="lt2" tx2="dk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Lst>
  <p:txStyles>
    <p:titleStyle>
      <a:lvl1pPr algn="l" defTabSz="777514" rtl="0" eaLnBrk="1" latinLnBrk="0" hangingPunct="1">
        <a:lnSpc>
          <a:spcPct val="80000"/>
        </a:lnSpc>
        <a:spcBef>
          <a:spcPct val="0"/>
        </a:spcBef>
        <a:buNone/>
        <a:defRPr kumimoji="1" sz="3741" kern="1200" cap="all" spc="85" baseline="0">
          <a:solidFill>
            <a:schemeClr val="tx1">
              <a:lumMod val="95000"/>
              <a:lumOff val="5000"/>
            </a:schemeClr>
          </a:solidFill>
          <a:latin typeface="+mj-lt"/>
          <a:ea typeface="+mj-ea"/>
          <a:cs typeface="+mj-cs"/>
        </a:defRPr>
      </a:lvl1pPr>
    </p:titleStyle>
    <p:bodyStyle>
      <a:lvl1pPr marL="77751" indent="-77751" algn="l" defTabSz="777514" rtl="0" eaLnBrk="1" latinLnBrk="0" hangingPunct="1">
        <a:lnSpc>
          <a:spcPct val="90000"/>
        </a:lnSpc>
        <a:spcBef>
          <a:spcPts val="1020"/>
        </a:spcBef>
        <a:spcAft>
          <a:spcPts val="170"/>
        </a:spcAft>
        <a:buClr>
          <a:schemeClr val="accent1"/>
        </a:buClr>
        <a:buSzPct val="100000"/>
        <a:buFont typeface="Tw Cen MT" panose="020B0602020104020603" pitchFamily="34" charset="0"/>
        <a:buChar char=" "/>
        <a:defRPr kumimoji="1" sz="1701" kern="1200">
          <a:solidFill>
            <a:schemeClr val="tx1"/>
          </a:solidFill>
          <a:latin typeface="+mn-lt"/>
          <a:ea typeface="+mn-ea"/>
          <a:cs typeface="+mn-cs"/>
        </a:defRPr>
      </a:lvl1pPr>
      <a:lvl2pPr marL="225479"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360" kern="1200">
          <a:solidFill>
            <a:schemeClr val="tx1"/>
          </a:solidFill>
          <a:latin typeface="+mn-lt"/>
          <a:ea typeface="+mn-ea"/>
          <a:cs typeface="+mn-cs"/>
        </a:defRPr>
      </a:lvl2pPr>
      <a:lvl3pPr marL="380982"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3pPr>
      <a:lvl4pPr marL="505384"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4pPr>
      <a:lvl5pPr marL="660887"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5pPr>
      <a:lvl6pPr marL="777514"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6pPr>
      <a:lvl7pPr marL="901917"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7pPr>
      <a:lvl8pPr marL="1034094"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8pPr>
      <a:lvl9pPr marL="1158496" indent="-116627" algn="l" defTabSz="777514" rtl="0" eaLnBrk="1" latinLnBrk="0" hangingPunct="1">
        <a:lnSpc>
          <a:spcPct val="90000"/>
        </a:lnSpc>
        <a:spcBef>
          <a:spcPts val="170"/>
        </a:spcBef>
        <a:spcAft>
          <a:spcPts val="340"/>
        </a:spcAft>
        <a:buClr>
          <a:schemeClr val="accent1"/>
        </a:buClr>
        <a:buFont typeface="Wingdings 3" pitchFamily="18" charset="2"/>
        <a:buChar char=""/>
        <a:defRPr kumimoji="1" sz="1020"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mailto:chiiki@mitakashakyo.or.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5" name="Picture 5" descr="\\SERVER\mac-share\塚本\アスクルばらしたpng\P11\11_b1_rd.png">
            <a:extLst>
              <a:ext uri="{FF2B5EF4-FFF2-40B4-BE49-F238E27FC236}">
                <a16:creationId xmlns:a16="http://schemas.microsoft.com/office/drawing/2014/main" id="{37C0C81A-E43B-5122-1281-DE1CD29751A7}"/>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73050" y="3647472"/>
            <a:ext cx="1160215" cy="695735"/>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278977" y="529054"/>
            <a:ext cx="6703876" cy="307777"/>
          </a:xfrm>
          <a:prstGeom prst="rect">
            <a:avLst/>
          </a:prstGeom>
        </p:spPr>
        <p:txBody>
          <a:bodyPr wrap="square">
            <a:spAutoFit/>
          </a:bodyPr>
          <a:lstStyle/>
          <a:p>
            <a:pPr algn="ctr"/>
            <a:endParaRPr lang="ja-JP" altLang="en-US" sz="1400" dirty="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10" name="正方形/長方形 9"/>
          <p:cNvSpPr/>
          <p:nvPr/>
        </p:nvSpPr>
        <p:spPr>
          <a:xfrm>
            <a:off x="1195354" y="5074881"/>
            <a:ext cx="6985147" cy="523220"/>
          </a:xfrm>
          <a:prstGeom prst="rect">
            <a:avLst/>
          </a:prstGeom>
        </p:spPr>
        <p:txBody>
          <a:bodyPr wrap="square">
            <a:spAutoFit/>
          </a:bodyPr>
          <a:lstStyle/>
          <a:p>
            <a:pPr lvl="1"/>
            <a:r>
              <a:rPr lang="ja-JP" altLang="en-US" sz="1600" b="1" dirty="0">
                <a:latin typeface="小塚ゴシック Pro B" pitchFamily="34" charset="-128"/>
                <a:ea typeface="小塚ゴシック Pro B" pitchFamily="34" charset="-128"/>
              </a:rPr>
              <a:t>　</a:t>
            </a:r>
            <a:r>
              <a:rPr lang="ja-JP" altLang="en-US" sz="2800" b="1" dirty="0">
                <a:latin typeface="はなぞめフォント" panose="02000609000000000000" pitchFamily="1" charset="-128"/>
                <a:ea typeface="はなぞめフォント" panose="02000609000000000000" pitchFamily="1" charset="-128"/>
              </a:rPr>
              <a:t>みたかボランティアセンター２階　　</a:t>
            </a:r>
          </a:p>
        </p:txBody>
      </p:sp>
      <p:sp>
        <p:nvSpPr>
          <p:cNvPr id="15" name="正方形/長方形 14"/>
          <p:cNvSpPr/>
          <p:nvPr/>
        </p:nvSpPr>
        <p:spPr>
          <a:xfrm>
            <a:off x="2032765" y="7274114"/>
            <a:ext cx="1855021" cy="369332"/>
          </a:xfrm>
          <a:prstGeom prst="rect">
            <a:avLst/>
          </a:prstGeom>
        </p:spPr>
        <p:txBody>
          <a:bodyPr wrap="square">
            <a:spAutoFit/>
          </a:bodyPr>
          <a:lstStyle/>
          <a:p>
            <a:r>
              <a:rPr lang="ja-JP" altLang="en-US" sz="1800" b="1" dirty="0">
                <a:latin typeface="小塚ゴシック Pro B" pitchFamily="34" charset="-128"/>
                <a:ea typeface="小塚ゴシック Pro B" pitchFamily="34" charset="-128"/>
              </a:rPr>
              <a:t>　</a:t>
            </a:r>
            <a:endParaRPr lang="en-US" altLang="ja-JP" sz="2000" b="1" dirty="0">
              <a:latin typeface="小塚ゴシック Pro B" pitchFamily="34" charset="-128"/>
              <a:ea typeface="小塚ゴシック Pro B" pitchFamily="34" charset="-128"/>
            </a:endParaRPr>
          </a:p>
        </p:txBody>
      </p:sp>
      <p:sp>
        <p:nvSpPr>
          <p:cNvPr id="18" name="正方形/長方形 17"/>
          <p:cNvSpPr/>
          <p:nvPr/>
        </p:nvSpPr>
        <p:spPr>
          <a:xfrm>
            <a:off x="9314090" y="6959363"/>
            <a:ext cx="5433235" cy="461665"/>
          </a:xfrm>
          <a:prstGeom prst="rect">
            <a:avLst/>
          </a:prstGeom>
        </p:spPr>
        <p:txBody>
          <a:bodyPr wrap="square">
            <a:spAutoFit/>
          </a:bodyPr>
          <a:lstStyle/>
          <a:p>
            <a:r>
              <a:rPr lang="ja-JP" altLang="en-US" sz="2400" b="1" dirty="0">
                <a:latin typeface="小塚ゴシック Pro B" pitchFamily="34" charset="-128"/>
                <a:ea typeface="小塚ゴシック Pro B" pitchFamily="34" charset="-128"/>
              </a:rPr>
              <a:t>　　　　　　　</a:t>
            </a:r>
            <a:endParaRPr lang="en-US" altLang="ja-JP" sz="2400" b="1" dirty="0">
              <a:latin typeface="小塚ゴシック Pro B" pitchFamily="34" charset="-128"/>
              <a:ea typeface="小塚ゴシック Pro B" pitchFamily="34" charset="-128"/>
            </a:endParaRPr>
          </a:p>
        </p:txBody>
      </p:sp>
      <p:grpSp>
        <p:nvGrpSpPr>
          <p:cNvPr id="7" name="グループ化 6"/>
          <p:cNvGrpSpPr/>
          <p:nvPr/>
        </p:nvGrpSpPr>
        <p:grpSpPr>
          <a:xfrm>
            <a:off x="650238" y="3476633"/>
            <a:ext cx="5758369" cy="1103558"/>
            <a:chOff x="651067" y="4727151"/>
            <a:chExt cx="5463160" cy="685252"/>
          </a:xfrm>
        </p:grpSpPr>
        <p:sp>
          <p:nvSpPr>
            <p:cNvPr id="4" name="正方形/長方形 3"/>
            <p:cNvSpPr/>
            <p:nvPr/>
          </p:nvSpPr>
          <p:spPr>
            <a:xfrm>
              <a:off x="1845939" y="4732563"/>
              <a:ext cx="175261" cy="264464"/>
            </a:xfrm>
            <a:prstGeom prst="rect">
              <a:avLst/>
            </a:prstGeom>
          </p:spPr>
          <p:txBody>
            <a:bodyPr wrap="none">
              <a:spAutoFit/>
            </a:bodyPr>
            <a:lstStyle/>
            <a:p>
              <a:endParaRPr lang="ja-JP" altLang="en-US" sz="1800" b="1" dirty="0">
                <a:solidFill>
                  <a:srgbClr val="FF3B3B"/>
                </a:solidFill>
                <a:latin typeface="小塚ゴシック Pro B" pitchFamily="34" charset="-128"/>
                <a:ea typeface="小塚ゴシック Pro B" pitchFamily="34" charset="-128"/>
              </a:endParaRPr>
            </a:p>
          </p:txBody>
        </p:sp>
        <p:sp>
          <p:nvSpPr>
            <p:cNvPr id="6" name="正方形/長方形 5"/>
            <p:cNvSpPr/>
            <p:nvPr/>
          </p:nvSpPr>
          <p:spPr>
            <a:xfrm>
              <a:off x="1710403" y="4727151"/>
              <a:ext cx="4403824" cy="439561"/>
            </a:xfrm>
            <a:prstGeom prst="rect">
              <a:avLst/>
            </a:prstGeom>
          </p:spPr>
          <p:txBody>
            <a:bodyPr wrap="square">
              <a:spAutoFit/>
            </a:bodyPr>
            <a:lstStyle/>
            <a:p>
              <a:r>
                <a:rPr lang="ja-JP" altLang="en-US" sz="4000" b="1" dirty="0">
                  <a:solidFill>
                    <a:schemeClr val="accent3">
                      <a:lumMod val="75000"/>
                    </a:schemeClr>
                  </a:solidFill>
                  <a:latin typeface="はなぞめフォント" panose="02000609000000000000" pitchFamily="1" charset="-128"/>
                  <a:ea typeface="はなぞめフォント" panose="02000609000000000000" pitchFamily="1" charset="-128"/>
                </a:rPr>
                <a:t>毎月第２木曜日　</a:t>
              </a:r>
              <a:endParaRPr lang="en-US" altLang="ja-JP" sz="4000" b="1" dirty="0">
                <a:solidFill>
                  <a:schemeClr val="accent3">
                    <a:lumMod val="75000"/>
                  </a:schemeClr>
                </a:solidFill>
                <a:latin typeface="はなぞめフォント" panose="02000609000000000000" pitchFamily="1" charset="-128"/>
                <a:ea typeface="はなぞめフォント" panose="02000609000000000000" pitchFamily="1" charset="-128"/>
              </a:endParaRPr>
            </a:p>
          </p:txBody>
        </p:sp>
        <p:sp>
          <p:nvSpPr>
            <p:cNvPr id="8" name="正方形/長方形 7"/>
            <p:cNvSpPr/>
            <p:nvPr/>
          </p:nvSpPr>
          <p:spPr>
            <a:xfrm>
              <a:off x="1751802" y="5049288"/>
              <a:ext cx="3105005" cy="363115"/>
            </a:xfrm>
            <a:prstGeom prst="rect">
              <a:avLst/>
            </a:prstGeom>
          </p:spPr>
          <p:txBody>
            <a:bodyPr wrap="square">
              <a:spAutoFit/>
            </a:bodyPr>
            <a:lstStyle/>
            <a:p>
              <a:r>
                <a:rPr lang="ja-JP" altLang="en-US" sz="3200" b="1" dirty="0">
                  <a:solidFill>
                    <a:schemeClr val="accent3">
                      <a:lumMod val="75000"/>
                    </a:schemeClr>
                  </a:solidFill>
                  <a:latin typeface="はなぞめフォント" panose="02000609000000000000" pitchFamily="1" charset="-128"/>
                  <a:ea typeface="はなぞめフォント" panose="02000609000000000000" pitchFamily="1" charset="-128"/>
                </a:rPr>
                <a:t>午後２</a:t>
              </a:r>
              <a:r>
                <a:rPr lang="en-US" altLang="ja-JP" sz="3200" b="1" dirty="0">
                  <a:solidFill>
                    <a:schemeClr val="accent3">
                      <a:lumMod val="75000"/>
                    </a:schemeClr>
                  </a:solidFill>
                  <a:latin typeface="はなぞめフォント" panose="02000609000000000000" pitchFamily="1" charset="-128"/>
                  <a:ea typeface="はなぞめフォント" panose="02000609000000000000" pitchFamily="1" charset="-128"/>
                </a:rPr>
                <a:t>:30-</a:t>
              </a:r>
              <a:r>
                <a:rPr lang="ja-JP" altLang="en-US" sz="3200" b="1" dirty="0">
                  <a:solidFill>
                    <a:schemeClr val="accent3">
                      <a:lumMod val="75000"/>
                    </a:schemeClr>
                  </a:solidFill>
                  <a:latin typeface="はなぞめフォント" panose="02000609000000000000" pitchFamily="1" charset="-128"/>
                  <a:ea typeface="はなぞめフォント" panose="02000609000000000000" pitchFamily="1" charset="-128"/>
                </a:rPr>
                <a:t>４</a:t>
              </a:r>
              <a:r>
                <a:rPr lang="en-US" altLang="ja-JP" sz="3200" b="1" dirty="0">
                  <a:solidFill>
                    <a:schemeClr val="accent3">
                      <a:lumMod val="75000"/>
                    </a:schemeClr>
                  </a:solidFill>
                  <a:latin typeface="はなぞめフォント" panose="02000609000000000000" pitchFamily="1" charset="-128"/>
                  <a:ea typeface="はなぞめフォント" panose="02000609000000000000" pitchFamily="1" charset="-128"/>
                </a:rPr>
                <a:t>:30</a:t>
              </a:r>
              <a:endParaRPr lang="ja-JP" altLang="en-US" sz="3200" b="1" dirty="0">
                <a:solidFill>
                  <a:schemeClr val="accent3">
                    <a:lumMod val="75000"/>
                  </a:schemeClr>
                </a:solidFill>
                <a:latin typeface="はなぞめフォント" panose="02000609000000000000" pitchFamily="1" charset="-128"/>
                <a:ea typeface="はなぞめフォント" panose="02000609000000000000" pitchFamily="1" charset="-128"/>
              </a:endParaRPr>
            </a:p>
          </p:txBody>
        </p:sp>
        <p:sp>
          <p:nvSpPr>
            <p:cNvPr id="5" name="正方形/長方形 4"/>
            <p:cNvSpPr/>
            <p:nvPr/>
          </p:nvSpPr>
          <p:spPr>
            <a:xfrm>
              <a:off x="651067" y="4903710"/>
              <a:ext cx="898003" cy="286670"/>
            </a:xfrm>
            <a:prstGeom prst="rect">
              <a:avLst/>
            </a:prstGeom>
          </p:spPr>
          <p:txBody>
            <a:bodyPr wrap="square">
              <a:spAutoFit/>
            </a:bodyPr>
            <a:lstStyle/>
            <a:p>
              <a:pPr algn="ctr"/>
              <a:r>
                <a:rPr lang="ja-JP" altLang="en-US" sz="2400" b="1" dirty="0">
                  <a:latin typeface="はなぞめフォント" panose="02000609000000000000" pitchFamily="1" charset="-128"/>
                  <a:ea typeface="はなぞめフォント" panose="02000609000000000000" pitchFamily="1" charset="-128"/>
                </a:rPr>
                <a:t>日 時</a:t>
              </a:r>
            </a:p>
          </p:txBody>
        </p:sp>
      </p:grpSp>
      <p:grpSp>
        <p:nvGrpSpPr>
          <p:cNvPr id="17" name="グループ化 16"/>
          <p:cNvGrpSpPr/>
          <p:nvPr/>
        </p:nvGrpSpPr>
        <p:grpSpPr>
          <a:xfrm>
            <a:off x="503167" y="6062288"/>
            <a:ext cx="1263650" cy="695735"/>
            <a:chOff x="593692" y="6577930"/>
            <a:chExt cx="1263650" cy="695735"/>
          </a:xfrm>
        </p:grpSpPr>
        <p:pic>
          <p:nvPicPr>
            <p:cNvPr id="2053" name="Picture 5" descr="\\SERVER\mac-share\塚本\アスクルばらしたpng\P11\11_b1_rd.pn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681347" y="6577930"/>
              <a:ext cx="1155549" cy="695735"/>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593692" y="6720402"/>
              <a:ext cx="1263650" cy="369332"/>
            </a:xfrm>
            <a:prstGeom prst="rect">
              <a:avLst/>
            </a:prstGeom>
          </p:spPr>
          <p:txBody>
            <a:bodyPr wrap="square">
              <a:spAutoFit/>
            </a:bodyPr>
            <a:lstStyle/>
            <a:p>
              <a:pPr algn="ctr"/>
              <a:r>
                <a:rPr lang="ja-JP" altLang="en-US" b="1" dirty="0">
                  <a:latin typeface="はなぞめフォント" panose="02000609000000000000" pitchFamily="1" charset="-128"/>
                  <a:ea typeface="はなぞめフォント" panose="02000609000000000000" pitchFamily="1" charset="-128"/>
                </a:rPr>
                <a:t>対象</a:t>
              </a:r>
            </a:p>
          </p:txBody>
        </p:sp>
      </p:grpSp>
      <p:grpSp>
        <p:nvGrpSpPr>
          <p:cNvPr id="19" name="グループ化 18"/>
          <p:cNvGrpSpPr/>
          <p:nvPr/>
        </p:nvGrpSpPr>
        <p:grpSpPr>
          <a:xfrm>
            <a:off x="542083" y="8051414"/>
            <a:ext cx="1385360" cy="747977"/>
            <a:chOff x="661761" y="7904599"/>
            <a:chExt cx="1346549" cy="747977"/>
          </a:xfrm>
        </p:grpSpPr>
        <p:pic>
          <p:nvPicPr>
            <p:cNvPr id="23" name="Picture 5" descr="\\SERVER\mac-share\塚本\アスクルばらしたpng\P11\11_b1_rd.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86886" y="7904599"/>
              <a:ext cx="1321424" cy="747977"/>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661761" y="8090175"/>
              <a:ext cx="1122135" cy="369332"/>
            </a:xfrm>
            <a:prstGeom prst="rect">
              <a:avLst/>
            </a:prstGeom>
          </p:spPr>
          <p:txBody>
            <a:bodyPr wrap="square">
              <a:spAutoFit/>
            </a:bodyPr>
            <a:lstStyle/>
            <a:p>
              <a:pPr algn="ctr"/>
              <a:endParaRPr lang="en-US" altLang="ja-JP" b="1" dirty="0">
                <a:latin typeface="小塚ゴシック Pro B" pitchFamily="34" charset="-128"/>
                <a:ea typeface="小塚ゴシック Pro B" pitchFamily="34" charset="-128"/>
              </a:endParaRPr>
            </a:p>
          </p:txBody>
        </p:sp>
      </p:grpSp>
      <p:sp>
        <p:nvSpPr>
          <p:cNvPr id="25" name="正方形/長方形 24"/>
          <p:cNvSpPr/>
          <p:nvPr/>
        </p:nvSpPr>
        <p:spPr>
          <a:xfrm>
            <a:off x="1943050" y="6014518"/>
            <a:ext cx="5329359" cy="707886"/>
          </a:xfrm>
          <a:prstGeom prst="rect">
            <a:avLst/>
          </a:prstGeom>
        </p:spPr>
        <p:txBody>
          <a:bodyPr wrap="square">
            <a:spAutoFit/>
          </a:bodyPr>
          <a:lstStyle/>
          <a:p>
            <a:r>
              <a:rPr lang="ja-JP" altLang="en-US" sz="2000" b="1" dirty="0">
                <a:latin typeface="はなぞめフォント" panose="02000609000000000000" pitchFamily="1" charset="-128"/>
                <a:ea typeface="はなぞめフォント" panose="02000609000000000000" pitchFamily="1" charset="-128"/>
              </a:rPr>
              <a:t>外出の機会が少ない方、時間がある方、ひきこもり気味の方　など　　　　</a:t>
            </a:r>
            <a:endParaRPr lang="en-US" altLang="ja-JP" sz="2000" b="1" dirty="0">
              <a:latin typeface="はなぞめフォント" panose="02000609000000000000" pitchFamily="1" charset="-128"/>
              <a:ea typeface="はなぞめフォント" panose="02000609000000000000" pitchFamily="1" charset="-128"/>
            </a:endParaRPr>
          </a:p>
        </p:txBody>
      </p:sp>
      <p:grpSp>
        <p:nvGrpSpPr>
          <p:cNvPr id="16" name="グループ化 15"/>
          <p:cNvGrpSpPr/>
          <p:nvPr/>
        </p:nvGrpSpPr>
        <p:grpSpPr>
          <a:xfrm>
            <a:off x="460271" y="5034282"/>
            <a:ext cx="1290766" cy="695735"/>
            <a:chOff x="-1589235" y="6015299"/>
            <a:chExt cx="1290766" cy="695735"/>
          </a:xfrm>
        </p:grpSpPr>
        <p:pic>
          <p:nvPicPr>
            <p:cNvPr id="27" name="Picture 5" descr="\\SERVER\mac-share\塚本\アスクルばらしたpng\P11\11_b1_rd.pn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458684" y="6015299"/>
              <a:ext cx="1160215" cy="695735"/>
            </a:xfrm>
            <a:prstGeom prst="rect">
              <a:avLst/>
            </a:prstGeom>
            <a:noFill/>
            <a:extLst>
              <a:ext uri="{909E8E84-426E-40DD-AFC4-6F175D3DCCD1}">
                <a14:hiddenFill xmlns:a14="http://schemas.microsoft.com/office/drawing/2010/main">
                  <a:solidFill>
                    <a:srgbClr val="FFFFFF"/>
                  </a:solidFill>
                </a14:hiddenFill>
              </a:ext>
            </a:extLst>
          </p:spPr>
        </p:pic>
        <p:sp>
          <p:nvSpPr>
            <p:cNvPr id="28" name="正方形/長方形 27"/>
            <p:cNvSpPr/>
            <p:nvPr/>
          </p:nvSpPr>
          <p:spPr>
            <a:xfrm>
              <a:off x="-1589235" y="6176920"/>
              <a:ext cx="1263650" cy="369332"/>
            </a:xfrm>
            <a:prstGeom prst="rect">
              <a:avLst/>
            </a:prstGeom>
          </p:spPr>
          <p:txBody>
            <a:bodyPr wrap="square">
              <a:spAutoFit/>
            </a:bodyPr>
            <a:lstStyle/>
            <a:p>
              <a:pPr algn="ctr"/>
              <a:r>
                <a:rPr lang="ja-JP" altLang="en-US" b="1" dirty="0">
                  <a:latin typeface="はなぞめフォント" panose="02000609000000000000" pitchFamily="1" charset="-128"/>
                  <a:ea typeface="はなぞめフォント" panose="02000609000000000000" pitchFamily="1" charset="-128"/>
                </a:rPr>
                <a:t>場所</a:t>
              </a:r>
            </a:p>
          </p:txBody>
        </p:sp>
      </p:grpSp>
      <p:sp>
        <p:nvSpPr>
          <p:cNvPr id="20" name="正方形/長方形 19"/>
          <p:cNvSpPr/>
          <p:nvPr/>
        </p:nvSpPr>
        <p:spPr>
          <a:xfrm>
            <a:off x="152400" y="9357793"/>
            <a:ext cx="7440192" cy="1015663"/>
          </a:xfrm>
          <a:prstGeom prst="rect">
            <a:avLst/>
          </a:prstGeom>
        </p:spPr>
        <p:txBody>
          <a:bodyPr wrap="square">
            <a:spAutoFit/>
          </a:bodyPr>
          <a:lstStyle/>
          <a:p>
            <a:r>
              <a:rPr lang="ja-JP" altLang="en-US" sz="2000" b="1" dirty="0">
                <a:latin typeface="はなぞめフォント" panose="02000609000000000000" pitchFamily="1" charset="-128"/>
                <a:ea typeface="はなぞめフォント" panose="02000609000000000000" pitchFamily="1" charset="-128"/>
              </a:rPr>
              <a:t>お問合せ 三鷹市社会福祉協議会</a:t>
            </a:r>
            <a:r>
              <a:rPr lang="en-US" altLang="ja-JP" sz="2000" b="1" dirty="0">
                <a:latin typeface="はなぞめフォント" panose="02000609000000000000" pitchFamily="1" charset="-128"/>
                <a:ea typeface="はなぞめフォント" panose="02000609000000000000" pitchFamily="1" charset="-128"/>
              </a:rPr>
              <a:t>(</a:t>
            </a:r>
            <a:r>
              <a:rPr lang="ja-JP" altLang="en-US" sz="2000" b="1" dirty="0">
                <a:latin typeface="はなぞめフォント" panose="02000609000000000000" pitchFamily="1" charset="-128"/>
                <a:ea typeface="はなぞめフォント" panose="02000609000000000000" pitchFamily="1" charset="-128"/>
              </a:rPr>
              <a:t>みたかボランティアセンター</a:t>
            </a:r>
            <a:r>
              <a:rPr lang="en-US" altLang="ja-JP" sz="2000" b="1" dirty="0">
                <a:latin typeface="はなぞめフォント" panose="02000609000000000000" pitchFamily="1" charset="-128"/>
                <a:ea typeface="はなぞめフォント" panose="02000609000000000000" pitchFamily="1" charset="-128"/>
              </a:rPr>
              <a:t>)</a:t>
            </a:r>
            <a:endParaRPr lang="ja-JP" altLang="en-US" sz="2000" dirty="0">
              <a:solidFill>
                <a:schemeClr val="bg1"/>
              </a:solidFill>
              <a:latin typeface="はなぞめフォント" panose="02000609000000000000" pitchFamily="1" charset="-128"/>
              <a:ea typeface="はなぞめフォント" panose="02000609000000000000" pitchFamily="1" charset="-128"/>
            </a:endParaRPr>
          </a:p>
          <a:p>
            <a:r>
              <a:rPr lang="en-US" altLang="ja-JP" sz="2000" b="1" dirty="0">
                <a:latin typeface="はなぞめフォント" panose="02000609000000000000" pitchFamily="1" charset="-128"/>
                <a:ea typeface="はなぞめフォント" panose="02000609000000000000" pitchFamily="1" charset="-128"/>
              </a:rPr>
              <a:t>    </a:t>
            </a:r>
            <a:r>
              <a:rPr lang="ja-JP" altLang="en-US" sz="2000" b="1" dirty="0">
                <a:latin typeface="はなぞめフォント" panose="02000609000000000000" pitchFamily="1" charset="-128"/>
                <a:ea typeface="はなぞめフォント" panose="02000609000000000000" pitchFamily="1" charset="-128"/>
              </a:rPr>
              <a:t>　  　　電話　  </a:t>
            </a:r>
            <a:r>
              <a:rPr lang="en-US" altLang="ja-JP" sz="2000" b="1" dirty="0">
                <a:latin typeface="はなぞめフォント" panose="02000609000000000000" pitchFamily="1" charset="-128"/>
                <a:ea typeface="はなぞめフォント" panose="02000609000000000000" pitchFamily="1" charset="-128"/>
              </a:rPr>
              <a:t>0422-76-1271</a:t>
            </a:r>
          </a:p>
          <a:p>
            <a:r>
              <a:rPr lang="ja-JP" altLang="en-US" sz="2000" b="1" dirty="0">
                <a:latin typeface="はなぞめフォント" panose="02000609000000000000" pitchFamily="1" charset="-128"/>
                <a:ea typeface="はなぞめフォント" panose="02000609000000000000" pitchFamily="1" charset="-128"/>
              </a:rPr>
              <a:t>　　 　　 　</a:t>
            </a:r>
            <a:r>
              <a:rPr lang="en-US" altLang="ja-JP" sz="2000" b="1" dirty="0">
                <a:latin typeface="はなぞめフォント" panose="02000609000000000000" pitchFamily="1" charset="-128"/>
                <a:ea typeface="はなぞめフォント" panose="02000609000000000000" pitchFamily="1" charset="-128"/>
              </a:rPr>
              <a:t>Email</a:t>
            </a:r>
            <a:r>
              <a:rPr lang="ja-JP" altLang="en-US" sz="2000" b="1" dirty="0">
                <a:latin typeface="はなぞめフォント" panose="02000609000000000000" pitchFamily="1" charset="-128"/>
                <a:ea typeface="はなぞめフォント" panose="02000609000000000000" pitchFamily="1" charset="-128"/>
              </a:rPr>
              <a:t>　</a:t>
            </a:r>
            <a:r>
              <a:rPr lang="en-US" altLang="ja-JP" sz="2000" b="1" dirty="0">
                <a:latin typeface="はなぞめフォント" panose="02000609000000000000" pitchFamily="1" charset="-128"/>
                <a:ea typeface="はなぞめフォント" panose="02000609000000000000" pitchFamily="1" charset="-128"/>
                <a:hlinkClick r:id="rId4"/>
              </a:rPr>
              <a:t>chiiki@mitakashakyo.or.jp</a:t>
            </a:r>
            <a:r>
              <a:rPr lang="en-US" altLang="ja-JP" sz="2000" b="1" dirty="0">
                <a:latin typeface="はなぞめフォント" panose="02000609000000000000" pitchFamily="1" charset="-128"/>
                <a:ea typeface="はなぞめフォント" panose="02000609000000000000" pitchFamily="1" charset="-128"/>
              </a:rPr>
              <a:t> </a:t>
            </a:r>
          </a:p>
        </p:txBody>
      </p:sp>
      <p:grpSp>
        <p:nvGrpSpPr>
          <p:cNvPr id="34" name="グループ化 33">
            <a:extLst>
              <a:ext uri="{FF2B5EF4-FFF2-40B4-BE49-F238E27FC236}">
                <a16:creationId xmlns:a16="http://schemas.microsoft.com/office/drawing/2014/main" id="{2684C160-A308-43B5-89E8-C5EDC60138CB}"/>
              </a:ext>
            </a:extLst>
          </p:cNvPr>
          <p:cNvGrpSpPr/>
          <p:nvPr/>
        </p:nvGrpSpPr>
        <p:grpSpPr>
          <a:xfrm>
            <a:off x="563532" y="7061448"/>
            <a:ext cx="1229130" cy="695735"/>
            <a:chOff x="686886" y="7956841"/>
            <a:chExt cx="1229130" cy="695735"/>
          </a:xfrm>
        </p:grpSpPr>
        <p:pic>
          <p:nvPicPr>
            <p:cNvPr id="35" name="Picture 5" descr="\\SERVER\mac-share\塚本\アスクルばらしたpng\P11\11_b1_rd.png">
              <a:extLst>
                <a:ext uri="{FF2B5EF4-FFF2-40B4-BE49-F238E27FC236}">
                  <a16:creationId xmlns:a16="http://schemas.microsoft.com/office/drawing/2014/main" id="{A9F96381-866D-4191-A372-0DB669CA4512}"/>
                </a:ext>
              </a:extLst>
            </p:cNvPr>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686886" y="7956841"/>
              <a:ext cx="1229130" cy="695735"/>
            </a:xfrm>
            <a:prstGeom prst="rect">
              <a:avLst/>
            </a:prstGeom>
            <a:noFill/>
            <a:extLst>
              <a:ext uri="{909E8E84-426E-40DD-AFC4-6F175D3DCCD1}">
                <a14:hiddenFill xmlns:a14="http://schemas.microsoft.com/office/drawing/2010/main">
                  <a:solidFill>
                    <a:srgbClr val="FFFFFF"/>
                  </a:solidFill>
                </a14:hiddenFill>
              </a:ext>
            </a:extLst>
          </p:spPr>
        </p:pic>
        <p:sp>
          <p:nvSpPr>
            <p:cNvPr id="36" name="正方形/長方形 35">
              <a:extLst>
                <a:ext uri="{FF2B5EF4-FFF2-40B4-BE49-F238E27FC236}">
                  <a16:creationId xmlns:a16="http://schemas.microsoft.com/office/drawing/2014/main" id="{46A4A16B-26FF-47C1-B71A-F5EDE783EDC5}"/>
                </a:ext>
              </a:extLst>
            </p:cNvPr>
            <p:cNvSpPr/>
            <p:nvPr/>
          </p:nvSpPr>
          <p:spPr>
            <a:xfrm>
              <a:off x="753983" y="8104204"/>
              <a:ext cx="957092" cy="369332"/>
            </a:xfrm>
            <a:prstGeom prst="rect">
              <a:avLst/>
            </a:prstGeom>
          </p:spPr>
          <p:txBody>
            <a:bodyPr wrap="square">
              <a:spAutoFit/>
            </a:bodyPr>
            <a:lstStyle/>
            <a:p>
              <a:pPr algn="ctr"/>
              <a:r>
                <a:rPr lang="ja-JP" altLang="en-US" b="1" dirty="0">
                  <a:latin typeface="はなぞめフォント" panose="02000609000000000000" pitchFamily="1" charset="-128"/>
                  <a:ea typeface="はなぞめフォント" panose="02000609000000000000" pitchFamily="1" charset="-128"/>
                </a:rPr>
                <a:t>定員</a:t>
              </a:r>
            </a:p>
          </p:txBody>
        </p:sp>
      </p:grpSp>
      <p:sp>
        <p:nvSpPr>
          <p:cNvPr id="37" name="正方形/長方形 36">
            <a:extLst>
              <a:ext uri="{FF2B5EF4-FFF2-40B4-BE49-F238E27FC236}">
                <a16:creationId xmlns:a16="http://schemas.microsoft.com/office/drawing/2014/main" id="{74147544-E6E5-4EC9-88F1-8A4F2B76DA65}"/>
              </a:ext>
            </a:extLst>
          </p:cNvPr>
          <p:cNvSpPr/>
          <p:nvPr/>
        </p:nvSpPr>
        <p:spPr>
          <a:xfrm>
            <a:off x="1850481" y="7193422"/>
            <a:ext cx="3548968" cy="400110"/>
          </a:xfrm>
          <a:prstGeom prst="rect">
            <a:avLst/>
          </a:prstGeom>
        </p:spPr>
        <p:txBody>
          <a:bodyPr wrap="square">
            <a:spAutoFit/>
          </a:bodyPr>
          <a:lstStyle/>
          <a:p>
            <a:r>
              <a:rPr lang="ja-JP" altLang="en-US" sz="1800" b="1" dirty="0">
                <a:latin typeface="小塚ゴシック Pro B" pitchFamily="34" charset="-128"/>
                <a:ea typeface="小塚ゴシック Pro B" pitchFamily="34" charset="-128"/>
              </a:rPr>
              <a:t>　</a:t>
            </a:r>
            <a:r>
              <a:rPr lang="en-US" altLang="ja-JP" sz="2000" b="1" dirty="0">
                <a:latin typeface="はなぞめフォント" panose="02000609000000000000" pitchFamily="1" charset="-128"/>
                <a:ea typeface="はなぞめフォント" panose="02000609000000000000" pitchFamily="1" charset="-128"/>
              </a:rPr>
              <a:t>10</a:t>
            </a:r>
            <a:r>
              <a:rPr lang="ja-JP" altLang="en-US" sz="2000" b="1" dirty="0">
                <a:latin typeface="はなぞめフォント" panose="02000609000000000000" pitchFamily="1" charset="-128"/>
                <a:ea typeface="はなぞめフォント" panose="02000609000000000000" pitchFamily="1" charset="-128"/>
              </a:rPr>
              <a:t>名程度</a:t>
            </a:r>
            <a:endParaRPr lang="en-US" altLang="ja-JP" sz="2000" b="1" dirty="0">
              <a:latin typeface="はなぞめフォント" panose="02000609000000000000" pitchFamily="1" charset="-128"/>
              <a:ea typeface="はなぞめフォント" panose="02000609000000000000" pitchFamily="1" charset="-128"/>
            </a:endParaRPr>
          </a:p>
        </p:txBody>
      </p:sp>
      <p:sp>
        <p:nvSpPr>
          <p:cNvPr id="38" name="正方形/長方形 37">
            <a:extLst>
              <a:ext uri="{FF2B5EF4-FFF2-40B4-BE49-F238E27FC236}">
                <a16:creationId xmlns:a16="http://schemas.microsoft.com/office/drawing/2014/main" id="{83FB124D-2C03-4748-A8A2-7F77A298C1C7}"/>
              </a:ext>
            </a:extLst>
          </p:cNvPr>
          <p:cNvSpPr/>
          <p:nvPr/>
        </p:nvSpPr>
        <p:spPr>
          <a:xfrm>
            <a:off x="1793438" y="8195719"/>
            <a:ext cx="5446497" cy="692497"/>
          </a:xfrm>
          <a:prstGeom prst="rect">
            <a:avLst/>
          </a:prstGeom>
        </p:spPr>
        <p:txBody>
          <a:bodyPr wrap="square">
            <a:spAutoFit/>
          </a:bodyPr>
          <a:lstStyle/>
          <a:p>
            <a:r>
              <a:rPr lang="ja-JP" altLang="en-US" sz="2000" b="1" dirty="0">
                <a:latin typeface="小塚ゴシック Pro B" pitchFamily="34" charset="-128"/>
                <a:ea typeface="小塚ゴシック Pro B" pitchFamily="34" charset="-128"/>
              </a:rPr>
              <a:t>　</a:t>
            </a:r>
            <a:r>
              <a:rPr lang="ja-JP" altLang="en-US" sz="2000" b="1" dirty="0">
                <a:latin typeface="はなぞめフォント" panose="02000609000000000000" pitchFamily="1" charset="-128"/>
                <a:ea typeface="はなぞめフォント" panose="02000609000000000000" pitchFamily="1" charset="-128"/>
              </a:rPr>
              <a:t>下記に申込の上、会場にお越しください。</a:t>
            </a:r>
            <a:endParaRPr lang="en-US" altLang="ja-JP" sz="2000" b="1" dirty="0">
              <a:latin typeface="はなぞめフォント" panose="02000609000000000000" pitchFamily="1" charset="-128"/>
              <a:ea typeface="はなぞめフォント" panose="02000609000000000000" pitchFamily="1" charset="-128"/>
            </a:endParaRPr>
          </a:p>
          <a:p>
            <a:endParaRPr lang="en-US" altLang="ja-JP" sz="1900" b="1" dirty="0">
              <a:latin typeface="はなぞめフォント" panose="02000609000000000000" pitchFamily="1" charset="-128"/>
              <a:ea typeface="はなぞめフォント" panose="02000609000000000000" pitchFamily="1" charset="-128"/>
            </a:endParaRPr>
          </a:p>
        </p:txBody>
      </p:sp>
      <p:pic>
        <p:nvPicPr>
          <p:cNvPr id="1032" name="Picture 8">
            <a:extLst>
              <a:ext uri="{FF2B5EF4-FFF2-40B4-BE49-F238E27FC236}">
                <a16:creationId xmlns:a16="http://schemas.microsoft.com/office/drawing/2014/main" id="{F48FD15B-F3CB-4142-90C2-2E9BAFF97BE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989" y="9706383"/>
            <a:ext cx="649107" cy="68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a:extLst>
              <a:ext uri="{FF2B5EF4-FFF2-40B4-BE49-F238E27FC236}">
                <a16:creationId xmlns:a16="http://schemas.microsoft.com/office/drawing/2014/main" id="{DF368E41-C6D2-4098-AA66-5C09A1C0DEE1}"/>
              </a:ext>
            </a:extLst>
          </p:cNvPr>
          <p:cNvSpPr/>
          <p:nvPr/>
        </p:nvSpPr>
        <p:spPr>
          <a:xfrm>
            <a:off x="535640" y="8231926"/>
            <a:ext cx="1314841" cy="369332"/>
          </a:xfrm>
          <a:prstGeom prst="rect">
            <a:avLst/>
          </a:prstGeom>
        </p:spPr>
        <p:txBody>
          <a:bodyPr wrap="square">
            <a:spAutoFit/>
          </a:bodyPr>
          <a:lstStyle/>
          <a:p>
            <a:pPr algn="ctr"/>
            <a:r>
              <a:rPr lang="ja-JP" altLang="en-US" b="1" dirty="0">
                <a:latin typeface="はなぞめフォント" panose="02000609000000000000" pitchFamily="1" charset="-128"/>
                <a:ea typeface="はなぞめフォント" panose="02000609000000000000" pitchFamily="1" charset="-128"/>
              </a:rPr>
              <a:t>参加方法</a:t>
            </a:r>
            <a:endParaRPr lang="en-US" altLang="ja-JP" b="1" dirty="0">
              <a:latin typeface="はなぞめフォント" panose="02000609000000000000" pitchFamily="1" charset="-128"/>
              <a:ea typeface="はなぞめフォント" panose="02000609000000000000" pitchFamily="1" charset="-128"/>
            </a:endParaRPr>
          </a:p>
        </p:txBody>
      </p:sp>
      <p:sp>
        <p:nvSpPr>
          <p:cNvPr id="14" name="正方形/長方形 13">
            <a:extLst>
              <a:ext uri="{FF2B5EF4-FFF2-40B4-BE49-F238E27FC236}">
                <a16:creationId xmlns:a16="http://schemas.microsoft.com/office/drawing/2014/main" id="{6DD018E3-8263-2777-5409-BB71D2B06060}"/>
              </a:ext>
            </a:extLst>
          </p:cNvPr>
          <p:cNvSpPr/>
          <p:nvPr/>
        </p:nvSpPr>
        <p:spPr>
          <a:xfrm>
            <a:off x="738330" y="357384"/>
            <a:ext cx="6298912" cy="707886"/>
          </a:xfrm>
          <a:prstGeom prst="rect">
            <a:avLst/>
          </a:prstGeom>
        </p:spPr>
        <p:txBody>
          <a:bodyPr wrap="square">
            <a:spAutoFit/>
          </a:bodyPr>
          <a:lstStyle/>
          <a:p>
            <a:r>
              <a:rPr lang="ja-JP" altLang="en-US" sz="4000" b="1" dirty="0">
                <a:latin typeface="はなぞめフォント" panose="02000609000000000000" pitchFamily="1" charset="-128"/>
                <a:ea typeface="はなぞめフォント" panose="02000609000000000000" pitchFamily="1" charset="-128"/>
              </a:rPr>
              <a:t>今あるスキルを活かそう！</a:t>
            </a:r>
            <a:endParaRPr lang="en-US" altLang="ja-JP" sz="4000" b="1" dirty="0">
              <a:latin typeface="はなぞめフォント" panose="02000609000000000000" pitchFamily="1" charset="-128"/>
              <a:ea typeface="はなぞめフォント" panose="02000609000000000000" pitchFamily="1" charset="-128"/>
            </a:endParaRPr>
          </a:p>
        </p:txBody>
      </p:sp>
      <p:sp>
        <p:nvSpPr>
          <p:cNvPr id="11" name="正方形/長方形 10">
            <a:extLst>
              <a:ext uri="{FF2B5EF4-FFF2-40B4-BE49-F238E27FC236}">
                <a16:creationId xmlns:a16="http://schemas.microsoft.com/office/drawing/2014/main" id="{FE586DAF-B1C1-D7FD-A8CB-CB1DC90A5F03}"/>
              </a:ext>
            </a:extLst>
          </p:cNvPr>
          <p:cNvSpPr/>
          <p:nvPr/>
        </p:nvSpPr>
        <p:spPr>
          <a:xfrm>
            <a:off x="614076" y="892150"/>
            <a:ext cx="6978516" cy="830997"/>
          </a:xfrm>
          <a:prstGeom prst="rect">
            <a:avLst/>
          </a:prstGeom>
        </p:spPr>
        <p:txBody>
          <a:bodyPr wrap="square">
            <a:spAutoFit/>
          </a:bodyPr>
          <a:lstStyle/>
          <a:p>
            <a:r>
              <a:rPr lang="ja-JP" altLang="en-US" sz="4800" b="1" dirty="0">
                <a:latin typeface="はなぞめフォント" panose="02000609000000000000" pitchFamily="1" charset="-128"/>
                <a:ea typeface="はなぞめフォント" panose="02000609000000000000" pitchFamily="1" charset="-128"/>
              </a:rPr>
              <a:t>パソコンでボランティア</a:t>
            </a:r>
            <a:endParaRPr lang="en-US" altLang="ja-JP" sz="4800" b="1" dirty="0">
              <a:latin typeface="はなぞめフォント" panose="02000609000000000000" pitchFamily="1" charset="-128"/>
              <a:ea typeface="はなぞめフォント" panose="02000609000000000000" pitchFamily="1" charset="-128"/>
            </a:endParaRPr>
          </a:p>
        </p:txBody>
      </p:sp>
      <p:sp>
        <p:nvSpPr>
          <p:cNvPr id="26" name="正方形/長方形 25">
            <a:extLst>
              <a:ext uri="{FF2B5EF4-FFF2-40B4-BE49-F238E27FC236}">
                <a16:creationId xmlns:a16="http://schemas.microsoft.com/office/drawing/2014/main" id="{83368C33-7B37-AC66-221C-2C1973E97D90}"/>
              </a:ext>
            </a:extLst>
          </p:cNvPr>
          <p:cNvSpPr/>
          <p:nvPr/>
        </p:nvSpPr>
        <p:spPr>
          <a:xfrm>
            <a:off x="670803" y="1762886"/>
            <a:ext cx="6978516" cy="1569660"/>
          </a:xfrm>
          <a:prstGeom prst="rect">
            <a:avLst/>
          </a:prstGeom>
        </p:spPr>
        <p:txBody>
          <a:bodyPr wrap="square">
            <a:spAutoFit/>
          </a:bodyPr>
          <a:lstStyle/>
          <a:p>
            <a:r>
              <a:rPr lang="ja-JP" altLang="en-US" sz="2400" b="1" dirty="0">
                <a:latin typeface="はなぞめフォント" panose="02000609000000000000" pitchFamily="1" charset="-128"/>
                <a:ea typeface="はなぞめフォント" panose="02000609000000000000" pitchFamily="1" charset="-128"/>
              </a:rPr>
              <a:t>パソコンやタブレットを使って地域で活動している団体のチラシを作ってくれませんか。特別なスキルは必要ありません。可能な範囲で手伝ってもらえると助かる方がたくさんいます！</a:t>
            </a:r>
            <a:endParaRPr lang="en-US" altLang="ja-JP" sz="2400" b="1" dirty="0">
              <a:latin typeface="はなぞめフォント" panose="02000609000000000000" pitchFamily="1" charset="-128"/>
              <a:ea typeface="はなぞめフォント" panose="02000609000000000000" pitchFamily="1" charset="-128"/>
            </a:endParaRPr>
          </a:p>
        </p:txBody>
      </p:sp>
      <p:pic>
        <p:nvPicPr>
          <p:cNvPr id="1036" name="Picture 2" descr="パソコンを操作する新入社員の男の子">
            <a:extLst>
              <a:ext uri="{FF2B5EF4-FFF2-40B4-BE49-F238E27FC236}">
                <a16:creationId xmlns:a16="http://schemas.microsoft.com/office/drawing/2014/main" id="{43EBCD6C-14E4-70A9-FF00-F83BAEFC7C6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44054" y="6577033"/>
            <a:ext cx="1518585" cy="151858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4" descr="パソコンを操作するお局さん（女性）">
            <a:extLst>
              <a:ext uri="{FF2B5EF4-FFF2-40B4-BE49-F238E27FC236}">
                <a16:creationId xmlns:a16="http://schemas.microsoft.com/office/drawing/2014/main" id="{771B1D00-8651-E474-479C-DBA06452344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502361" y="6522834"/>
            <a:ext cx="1600732" cy="160073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4" descr="ひらめく白うさぎ">
            <a:extLst>
              <a:ext uri="{FF2B5EF4-FFF2-40B4-BE49-F238E27FC236}">
                <a16:creationId xmlns:a16="http://schemas.microsoft.com/office/drawing/2014/main" id="{D60E96E5-C700-C248-C71F-ACF129495F9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24134" y="247641"/>
            <a:ext cx="1025185" cy="1025185"/>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a:extLst>
              <a:ext uri="{FF2B5EF4-FFF2-40B4-BE49-F238E27FC236}">
                <a16:creationId xmlns:a16="http://schemas.microsoft.com/office/drawing/2014/main" id="{F0FDA5C4-B113-46B6-C435-36DB38FF7839}"/>
              </a:ext>
            </a:extLst>
          </p:cNvPr>
          <p:cNvSpPr/>
          <p:nvPr/>
        </p:nvSpPr>
        <p:spPr>
          <a:xfrm>
            <a:off x="2226408" y="4472694"/>
            <a:ext cx="5013527" cy="461665"/>
          </a:xfrm>
          <a:prstGeom prst="rect">
            <a:avLst/>
          </a:prstGeom>
        </p:spPr>
        <p:txBody>
          <a:bodyPr wrap="square">
            <a:spAutoFit/>
          </a:bodyPr>
          <a:lstStyle/>
          <a:p>
            <a:r>
              <a:rPr lang="en-US" altLang="ja-JP" sz="2400" b="1" dirty="0">
                <a:solidFill>
                  <a:schemeClr val="accent3">
                    <a:lumMod val="75000"/>
                  </a:schemeClr>
                </a:solidFill>
                <a:latin typeface="はなぞめフォント" panose="02000609000000000000" pitchFamily="1" charset="-128"/>
                <a:ea typeface="はなぞめフォント" panose="02000609000000000000" pitchFamily="1" charset="-128"/>
              </a:rPr>
              <a:t>8</a:t>
            </a:r>
            <a:r>
              <a:rPr lang="ja-JP" altLang="en-US" sz="2400" b="1" dirty="0">
                <a:solidFill>
                  <a:schemeClr val="accent3">
                    <a:lumMod val="75000"/>
                  </a:schemeClr>
                </a:solidFill>
                <a:latin typeface="はなぞめフォント" panose="02000609000000000000" pitchFamily="1" charset="-128"/>
                <a:ea typeface="はなぞめフォント" panose="02000609000000000000" pitchFamily="1" charset="-128"/>
              </a:rPr>
              <a:t>月</a:t>
            </a:r>
            <a:r>
              <a:rPr lang="en-US" altLang="ja-JP" sz="2400" b="1" dirty="0">
                <a:solidFill>
                  <a:schemeClr val="accent3">
                    <a:lumMod val="75000"/>
                  </a:schemeClr>
                </a:solidFill>
                <a:latin typeface="はなぞめフォント" panose="02000609000000000000" pitchFamily="1" charset="-128"/>
                <a:ea typeface="はなぞめフォント" panose="02000609000000000000" pitchFamily="1" charset="-128"/>
              </a:rPr>
              <a:t>10</a:t>
            </a:r>
            <a:r>
              <a:rPr lang="ja-JP" altLang="en-US" sz="2400" b="1" dirty="0">
                <a:solidFill>
                  <a:schemeClr val="accent3">
                    <a:lumMod val="75000"/>
                  </a:schemeClr>
                </a:solidFill>
                <a:latin typeface="はなぞめフォント" panose="02000609000000000000" pitchFamily="1" charset="-128"/>
                <a:ea typeface="はなぞめフォント" panose="02000609000000000000" pitchFamily="1" charset="-128"/>
              </a:rPr>
              <a:t>日（木）～から始まります！</a:t>
            </a:r>
          </a:p>
        </p:txBody>
      </p:sp>
    </p:spTree>
    <p:extLst>
      <p:ext uri="{BB962C8B-B14F-4D97-AF65-F5344CB8AC3E}">
        <p14:creationId xmlns:p14="http://schemas.microsoft.com/office/powerpoint/2010/main" val="61271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1C84F7A-988F-5BF6-6159-028CFAA4D20C}"/>
              </a:ext>
            </a:extLst>
          </p:cNvPr>
          <p:cNvSpPr/>
          <p:nvPr/>
        </p:nvSpPr>
        <p:spPr>
          <a:xfrm>
            <a:off x="1401720" y="955149"/>
            <a:ext cx="1346422" cy="400110"/>
          </a:xfrm>
          <a:prstGeom prst="rect">
            <a:avLst/>
          </a:prstGeom>
        </p:spPr>
        <p:txBody>
          <a:bodyPr wrap="square">
            <a:spAutoFit/>
          </a:bodyPr>
          <a:lstStyle/>
          <a:p>
            <a:r>
              <a:rPr lang="ja-JP" altLang="en-US" sz="2000" b="1" dirty="0">
                <a:latin typeface="はなぞめフォント" panose="02000609000000000000" pitchFamily="1" charset="-128"/>
                <a:ea typeface="はなぞめフォント" panose="02000609000000000000" pitchFamily="1" charset="-128"/>
              </a:rPr>
              <a:t>会場地図</a:t>
            </a:r>
            <a:r>
              <a:rPr lang="ja-JP" altLang="en-US" sz="1800" b="1" dirty="0">
                <a:latin typeface="小塚ゴシック Pro B" pitchFamily="34" charset="-128"/>
                <a:ea typeface="小塚ゴシック Pro B" pitchFamily="34" charset="-128"/>
              </a:rPr>
              <a:t>　</a:t>
            </a:r>
            <a:endParaRPr lang="en-US" altLang="ja-JP" sz="2000" b="1" dirty="0">
              <a:latin typeface="小塚ゴシック Pro B" pitchFamily="34" charset="-128"/>
              <a:ea typeface="小塚ゴシック Pro B" pitchFamily="34" charset="-128"/>
            </a:endParaRPr>
          </a:p>
        </p:txBody>
      </p:sp>
      <p:pic>
        <p:nvPicPr>
          <p:cNvPr id="2050" name="Picture 2" descr="穴から顔を出す白うさぎ">
            <a:extLst>
              <a:ext uri="{FF2B5EF4-FFF2-40B4-BE49-F238E27FC236}">
                <a16:creationId xmlns:a16="http://schemas.microsoft.com/office/drawing/2014/main" id="{CF11E3B4-AB34-FEA8-A713-4FD03F3278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7163" y="9712803"/>
            <a:ext cx="1194910" cy="1194910"/>
          </a:xfrm>
          <a:prstGeom prst="rect">
            <a:avLst/>
          </a:prstGeom>
          <a:noFill/>
          <a:extLst>
            <a:ext uri="{909E8E84-426E-40DD-AFC4-6F175D3DCCD1}">
              <a14:hiddenFill xmlns:a14="http://schemas.microsoft.com/office/drawing/2010/main">
                <a:solidFill>
                  <a:srgbClr val="FFFFFF"/>
                </a:solidFill>
              </a14:hiddenFill>
            </a:ext>
          </a:extLst>
        </p:spPr>
      </p:pic>
      <p:pic>
        <p:nvPicPr>
          <p:cNvPr id="2097" name="Picture 49">
            <a:extLst>
              <a:ext uri="{FF2B5EF4-FFF2-40B4-BE49-F238E27FC236}">
                <a16:creationId xmlns:a16="http://schemas.microsoft.com/office/drawing/2014/main" id="{21B841EA-F5B1-9770-55DA-AB6B398D23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971"/>
          <a:stretch/>
        </p:blipFill>
        <p:spPr bwMode="auto">
          <a:xfrm>
            <a:off x="1295400" y="1364087"/>
            <a:ext cx="4069079" cy="362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正方形/長方形 47">
            <a:extLst>
              <a:ext uri="{FF2B5EF4-FFF2-40B4-BE49-F238E27FC236}">
                <a16:creationId xmlns:a16="http://schemas.microsoft.com/office/drawing/2014/main" id="{1F4A8DD8-A50E-E486-B832-F2CF0ED12B5F}"/>
              </a:ext>
            </a:extLst>
          </p:cNvPr>
          <p:cNvSpPr/>
          <p:nvPr/>
        </p:nvSpPr>
        <p:spPr bwMode="white">
          <a:xfrm flipV="1">
            <a:off x="4617722" y="3057525"/>
            <a:ext cx="746758" cy="476250"/>
          </a:xfrm>
          <a:prstGeom prst="rect">
            <a:avLst/>
          </a:prstGeom>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51" name="直線コネクタ 50">
            <a:extLst>
              <a:ext uri="{FF2B5EF4-FFF2-40B4-BE49-F238E27FC236}">
                <a16:creationId xmlns:a16="http://schemas.microsoft.com/office/drawing/2014/main" id="{C72576C7-EE33-605F-B63F-3DC2499B5B0F}"/>
              </a:ext>
            </a:extLst>
          </p:cNvPr>
          <p:cNvCxnSpPr>
            <a:cxnSpLocks/>
          </p:cNvCxnSpPr>
          <p:nvPr/>
        </p:nvCxnSpPr>
        <p:spPr>
          <a:xfrm>
            <a:off x="5364479" y="1411424"/>
            <a:ext cx="0" cy="3528761"/>
          </a:xfrm>
          <a:prstGeom prst="line">
            <a:avLst/>
          </a:prstGeom>
          <a:ln w="19050"/>
        </p:spPr>
        <p:style>
          <a:lnRef idx="1">
            <a:schemeClr val="dk1"/>
          </a:lnRef>
          <a:fillRef idx="0">
            <a:schemeClr val="dk1"/>
          </a:fillRef>
          <a:effectRef idx="0">
            <a:schemeClr val="dk1"/>
          </a:effectRef>
          <a:fontRef idx="minor">
            <a:schemeClr val="tx1"/>
          </a:fontRef>
        </p:style>
      </p:cxnSp>
      <p:sp>
        <p:nvSpPr>
          <p:cNvPr id="4" name="正方形/長方形 3">
            <a:extLst>
              <a:ext uri="{FF2B5EF4-FFF2-40B4-BE49-F238E27FC236}">
                <a16:creationId xmlns:a16="http://schemas.microsoft.com/office/drawing/2014/main" id="{1218843D-65EA-CD42-BDC3-B75148091E4E}"/>
              </a:ext>
            </a:extLst>
          </p:cNvPr>
          <p:cNvSpPr/>
          <p:nvPr/>
        </p:nvSpPr>
        <p:spPr>
          <a:xfrm>
            <a:off x="690880" y="5296309"/>
            <a:ext cx="6784179" cy="4247317"/>
          </a:xfrm>
          <a:prstGeom prst="rect">
            <a:avLst/>
          </a:prstGeom>
        </p:spPr>
        <p:txBody>
          <a:bodyPr wrap="square">
            <a:spAutoFit/>
          </a:bodyPr>
          <a:lstStyle/>
          <a:p>
            <a:pPr algn="l"/>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〇三鷹駅より</a:t>
            </a:r>
            <a:b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br>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「仙川」「昇華学園東」行　約１０分　「三鷹警察署前」下車すぐ 　</a:t>
            </a:r>
          </a:p>
          <a:p>
            <a:pPr algn="l"/>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〇武蔵境駅より</a:t>
            </a:r>
            <a:b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br>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「吉祥寺駅」行　約１９分　三鷹市役所前下車２分</a:t>
            </a:r>
          </a:p>
          <a:p>
            <a:pPr algn="l"/>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〇調布駅より</a:t>
            </a:r>
            <a:b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br>
            <a:r>
              <a:rPr lang="ja-JP" altLang="en-US" sz="2000" b="0" i="0" dirty="0">
                <a:solidFill>
                  <a:srgbClr val="333333"/>
                </a:solidFill>
                <a:effectLst/>
                <a:latin typeface="はなぞめフォント" panose="02000609000000000000" pitchFamily="1" charset="-128"/>
                <a:ea typeface="はなぞめフォント" panose="02000609000000000000" pitchFamily="1" charset="-128"/>
              </a:rPr>
              <a:t>「吉祥寺駅」行　約２１分　「三鷹市役所前」下車２分</a:t>
            </a:r>
            <a:endParaRPr lang="en-US" altLang="ja-JP" sz="2000" b="0" i="0" dirty="0">
              <a:solidFill>
                <a:srgbClr val="333333"/>
              </a:solidFill>
              <a:effectLst/>
              <a:latin typeface="はなぞめフォント" panose="02000609000000000000" pitchFamily="1" charset="-128"/>
              <a:ea typeface="はなぞめフォント" panose="02000609000000000000" pitchFamily="1" charset="-128"/>
            </a:endParaRPr>
          </a:p>
          <a:p>
            <a:pPr algn="l"/>
            <a:endParaRPr lang="en-US" altLang="ja-JP" sz="2000" b="0" i="0" dirty="0">
              <a:solidFill>
                <a:srgbClr val="333333"/>
              </a:solidFill>
              <a:effectLst/>
              <a:latin typeface="はなぞめフォント" panose="02000609000000000000" pitchFamily="1" charset="-128"/>
              <a:ea typeface="はなぞめフォント" panose="02000609000000000000" pitchFamily="1" charset="-128"/>
            </a:endParaRPr>
          </a:p>
          <a:p>
            <a:r>
              <a:rPr lang="ja-JP" altLang="en-US" sz="1800" b="0" i="0" dirty="0">
                <a:solidFill>
                  <a:srgbClr val="333333"/>
                </a:solidFill>
                <a:effectLst/>
                <a:latin typeface="はなぞめフォント" panose="02000609000000000000" pitchFamily="1" charset="-128"/>
                <a:ea typeface="はなぞめフォント" panose="02000609000000000000" pitchFamily="1" charset="-128"/>
              </a:rPr>
              <a:t>　一般来館者用駐車場がありませんので、ご来館の際には公共交通機関もしくは自転車をご利用ください。（身体障がい者用駐車場は１台あります。）</a:t>
            </a:r>
            <a:br>
              <a:rPr lang="ja-JP" altLang="en-US" sz="1800" b="0" i="0" dirty="0">
                <a:solidFill>
                  <a:srgbClr val="333333"/>
                </a:solidFill>
                <a:effectLst/>
                <a:latin typeface="はなぞめフォント" panose="02000609000000000000" pitchFamily="1" charset="-128"/>
                <a:ea typeface="はなぞめフォント" panose="02000609000000000000" pitchFamily="1" charset="-128"/>
              </a:rPr>
            </a:br>
            <a:r>
              <a:rPr lang="ja-JP" altLang="en-US" sz="1800" dirty="0">
                <a:solidFill>
                  <a:srgbClr val="333333"/>
                </a:solidFill>
                <a:latin typeface="はなぞめフォント" panose="02000609000000000000" pitchFamily="1" charset="-128"/>
                <a:ea typeface="はなぞめフォント" panose="02000609000000000000" pitchFamily="1" charset="-128"/>
              </a:rPr>
              <a:t>　</a:t>
            </a:r>
            <a:r>
              <a:rPr lang="ja-JP" altLang="en-US" sz="1800" b="0" i="0" dirty="0">
                <a:solidFill>
                  <a:srgbClr val="333333"/>
                </a:solidFill>
                <a:effectLst/>
                <a:latin typeface="はなぞめフォント" panose="02000609000000000000" pitchFamily="1" charset="-128"/>
                <a:ea typeface="はなぞめフォント" panose="02000609000000000000" pitchFamily="1" charset="-128"/>
              </a:rPr>
              <a:t>なお、ボランティアセンターご利用の際には図書館駐車場はご利用になれませんのでご理解ください。</a:t>
            </a:r>
          </a:p>
          <a:p>
            <a:pPr algn="l"/>
            <a:endParaRPr lang="en-US" altLang="ja-JP" sz="2000" b="1" dirty="0">
              <a:latin typeface="はなぞめフォント" panose="02000609000000000000" pitchFamily="1" charset="-128"/>
              <a:ea typeface="はなぞめフォント" panose="02000609000000000000" pitchFamily="1" charset="-128"/>
            </a:endParaRPr>
          </a:p>
        </p:txBody>
      </p:sp>
    </p:spTree>
    <p:extLst>
      <p:ext uri="{BB962C8B-B14F-4D97-AF65-F5344CB8AC3E}">
        <p14:creationId xmlns:p14="http://schemas.microsoft.com/office/powerpoint/2010/main" val="1118644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241</Words>
  <Application>Microsoft Office PowerPoint</Application>
  <PresentationFormat>ユーザー設定</PresentationFormat>
  <Paragraphs>26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HG創英角ﾎﾟｯﾌﾟ体</vt:lpstr>
      <vt:lpstr>はなぞめフォント</vt:lpstr>
      <vt:lpstr>小塚ゴシック Pro B</vt:lpstr>
      <vt:lpstr>Calibri</vt:lpstr>
      <vt:lpstr>Tw Cen MT</vt:lpstr>
      <vt:lpstr>Tw Cen MT Condensed</vt:lpstr>
      <vt:lpstr>Wingdings 3</vt:lpstr>
      <vt:lpstr>インテグラル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2023-06-16T06:27:05Z</dcterms:modified>
</cp:coreProperties>
</file>