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7775575" cy="10907713"/>
  <p:notesSz cx="6735763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693905"/>
    <a:srgbClr val="77531E"/>
    <a:srgbClr val="C8152D"/>
    <a:srgbClr val="CC0000"/>
    <a:srgbClr val="CC3300"/>
    <a:srgbClr val="996633"/>
    <a:srgbClr val="FFFFE1"/>
    <a:srgbClr val="FFFFCC"/>
    <a:srgbClr val="EB6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3" autoAdjust="0"/>
    <p:restoredTop sz="99507" autoAdjust="0"/>
  </p:normalViewPr>
  <p:slideViewPr>
    <p:cSldViewPr snapToGrid="0">
      <p:cViewPr varScale="1">
        <p:scale>
          <a:sx n="56" d="100"/>
          <a:sy n="56" d="100"/>
        </p:scale>
        <p:origin x="2390" y="43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9318" cy="493091"/>
          </a:xfrm>
          <a:prstGeom prst="rect">
            <a:avLst/>
          </a:prstGeom>
        </p:spPr>
        <p:txBody>
          <a:bodyPr vert="horz" lIns="85387" tIns="42694" rIns="85387" bIns="42694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988" y="0"/>
            <a:ext cx="2919318" cy="493091"/>
          </a:xfrm>
          <a:prstGeom prst="rect">
            <a:avLst/>
          </a:prstGeom>
        </p:spPr>
        <p:txBody>
          <a:bodyPr vert="horz" lIns="85387" tIns="42694" rIns="85387" bIns="42694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t>2018/7/19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371728"/>
            <a:ext cx="2919318" cy="493090"/>
          </a:xfrm>
          <a:prstGeom prst="rect">
            <a:avLst/>
          </a:prstGeom>
        </p:spPr>
        <p:txBody>
          <a:bodyPr vert="horz" lIns="85387" tIns="42694" rIns="85387" bIns="42694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988" y="9371728"/>
            <a:ext cx="2919318" cy="493090"/>
          </a:xfrm>
          <a:prstGeom prst="rect">
            <a:avLst/>
          </a:prstGeom>
        </p:spPr>
        <p:txBody>
          <a:bodyPr vert="horz" lIns="85387" tIns="42694" rIns="85387" bIns="42694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0" cy="495028"/>
          </a:xfrm>
          <a:prstGeom prst="rect">
            <a:avLst/>
          </a:prstGeom>
        </p:spPr>
        <p:txBody>
          <a:bodyPr vert="horz" lIns="90734" tIns="45368" rIns="90734" bIns="45368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2" y="4"/>
            <a:ext cx="2918830" cy="495028"/>
          </a:xfrm>
          <a:prstGeom prst="rect">
            <a:avLst/>
          </a:prstGeom>
        </p:spPr>
        <p:txBody>
          <a:bodyPr vert="horz" lIns="90734" tIns="45368" rIns="90734" bIns="45368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2018/7/19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4" tIns="45368" rIns="90734" bIns="4536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0"/>
          </a:xfrm>
          <a:prstGeom prst="rect">
            <a:avLst/>
          </a:prstGeom>
        </p:spPr>
        <p:txBody>
          <a:bodyPr vert="horz" lIns="90734" tIns="45368" rIns="90734" bIns="4536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371291"/>
            <a:ext cx="2918830" cy="495027"/>
          </a:xfrm>
          <a:prstGeom prst="rect">
            <a:avLst/>
          </a:prstGeom>
        </p:spPr>
        <p:txBody>
          <a:bodyPr vert="horz" lIns="90734" tIns="45368" rIns="90734" bIns="45368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2" y="9371291"/>
            <a:ext cx="2918830" cy="495027"/>
          </a:xfrm>
          <a:prstGeom prst="rect">
            <a:avLst/>
          </a:prstGeom>
        </p:spPr>
        <p:txBody>
          <a:bodyPr vert="horz" lIns="90734" tIns="45368" rIns="90734" bIns="45368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01"/>
            <a:ext cx="7775575" cy="691669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" y="8821025"/>
            <a:ext cx="7775575" cy="194533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3" y="9227954"/>
            <a:ext cx="6610163" cy="144381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8" y="5773086"/>
            <a:ext cx="3540781" cy="331355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90" y="1719427"/>
            <a:ext cx="2209804" cy="23439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28" y="1884335"/>
            <a:ext cx="228600" cy="2194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86" y="2103791"/>
            <a:ext cx="228600" cy="21945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96" y="4561888"/>
            <a:ext cx="228600" cy="21945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19" y="1719427"/>
            <a:ext cx="295657" cy="29565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" y="5769965"/>
            <a:ext cx="627889" cy="60655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74" y="4344715"/>
            <a:ext cx="271273" cy="26517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26" y="564189"/>
            <a:ext cx="271273" cy="26517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74" y="602289"/>
            <a:ext cx="271273" cy="2651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98" y="3024974"/>
            <a:ext cx="1010570" cy="107022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7" y="105845"/>
            <a:ext cx="2170180" cy="85953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0" y="496224"/>
            <a:ext cx="2042164" cy="123749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24" y="495112"/>
            <a:ext cx="2042164" cy="123444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53" y="102416"/>
            <a:ext cx="2173228" cy="853442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640406" y="5985827"/>
            <a:ext cx="3290991" cy="21800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ts val="3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日にち：毎月最終水曜日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時間：調理開始</a:t>
            </a:r>
            <a:r>
              <a:rPr lang="en-US" altLang="ja-JP" sz="2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endParaRPr lang="en-US" altLang="ja-JP" sz="2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食事開始</a:t>
            </a:r>
            <a:r>
              <a:rPr lang="en-US" altLang="ja-JP" sz="2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2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endParaRPr lang="en-US" altLang="ja-JP" sz="2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400"/>
              </a:lnSpc>
            </a:pPr>
            <a:r>
              <a:rPr lang="en-US" altLang="ja-JP" sz="2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※12</a:t>
            </a:r>
            <a:r>
              <a:rPr lang="ja-JP" altLang="en-US" sz="2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月だけは第</a:t>
            </a:r>
            <a:r>
              <a:rPr lang="en-US" altLang="ja-JP" sz="2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水曜日</a:t>
            </a:r>
            <a:r>
              <a:rPr lang="en-US" altLang="ja-JP" sz="2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</a:t>
            </a:r>
            <a:r>
              <a:rPr lang="ja-JP" altLang="en-US" sz="2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日に開催をします。</a:t>
            </a:r>
            <a:endParaRPr lang="en-US" altLang="ja-JP" sz="2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13" y="8688550"/>
            <a:ext cx="1249683" cy="664465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709005" y="9223827"/>
            <a:ext cx="6581981" cy="14003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400" b="1" spc="4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主催：みなみうら食堂事務局</a:t>
            </a:r>
            <a:endParaRPr lang="en-US" altLang="ja-JP" sz="1400" b="1" spc="4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spc="4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en-US" altLang="ja-JP" sz="1300" b="1" spc="4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300" b="1" spc="4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北多摩中央医療生活協同組合、一般社団法人</a:t>
            </a:r>
            <a:r>
              <a:rPr lang="ja-JP" altLang="en-US" sz="1300" b="1" spc="40" dirty="0" err="1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てとて</a:t>
            </a:r>
            <a:r>
              <a:rPr lang="ja-JP" altLang="en-US" sz="1300" b="1" spc="4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、ワーカーズコープ</a:t>
            </a:r>
            <a:r>
              <a:rPr lang="en-US" altLang="ja-JP" sz="1400" b="1" spc="4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ja-JP" altLang="en-US" sz="1400" b="1" spc="4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協力：三鷹市社会福祉協議会、三鷹市連雀地域包括支援センター</a:t>
            </a:r>
            <a:endParaRPr lang="en-US" altLang="ja-JP" sz="1400" b="1" spc="4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spc="4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問合せ先：</a:t>
            </a:r>
            <a:r>
              <a:rPr lang="en-US" altLang="ja-JP" sz="1400" b="1" spc="4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042-382-9112</a:t>
            </a:r>
            <a:r>
              <a:rPr lang="ja-JP" altLang="en-US" sz="1400" b="1" spc="4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（担当：大越）</a:t>
            </a:r>
            <a:r>
              <a:rPr lang="en-US" altLang="ja-JP" sz="1400" b="1" spc="4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minamiurasyokudou@gmail.com</a:t>
            </a:r>
            <a:endParaRPr lang="ja-JP" altLang="en-US" sz="1400" b="1" spc="4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1122E202-731E-49A8-A559-C91E6371B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97" y="5755663"/>
            <a:ext cx="3435221" cy="3313558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71D8C25-F601-482A-AB52-0CEA0740C431}"/>
              </a:ext>
            </a:extLst>
          </p:cNvPr>
          <p:cNvSpPr/>
          <p:nvPr/>
        </p:nvSpPr>
        <p:spPr>
          <a:xfrm>
            <a:off x="-79953" y="711329"/>
            <a:ext cx="7855528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6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みなみうら</a:t>
            </a:r>
            <a:endParaRPr lang="en-US" altLang="ja-JP" sz="66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7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食堂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68431" y="4315505"/>
            <a:ext cx="6509399" cy="147732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ja-JP" altLang="en-US" sz="2400" b="1" spc="40" dirty="0">
                <a:solidFill>
                  <a:srgbClr val="6939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みんなでお昼ご飯をつくり、</a:t>
            </a:r>
            <a:endParaRPr lang="en-US" altLang="ja-JP" sz="2400" b="1" spc="40" dirty="0">
              <a:solidFill>
                <a:srgbClr val="69390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spc="40" dirty="0">
                <a:solidFill>
                  <a:srgbClr val="6939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みんなで美味しく食べる会です♫</a:t>
            </a:r>
            <a:endParaRPr lang="en-US" altLang="ja-JP" sz="2400" b="1" spc="40" dirty="0">
              <a:solidFill>
                <a:srgbClr val="69390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spc="40" dirty="0">
                <a:solidFill>
                  <a:srgbClr val="6939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もちろんお食事を食べる時間帯だけの参加も大歓迎です！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AE4CD5A-972A-423E-8754-4A1B4697509B}"/>
              </a:ext>
            </a:extLst>
          </p:cNvPr>
          <p:cNvSpPr/>
          <p:nvPr/>
        </p:nvSpPr>
        <p:spPr>
          <a:xfrm>
            <a:off x="4240549" y="6057778"/>
            <a:ext cx="3061446" cy="241091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ja-JP" altLang="en-US" sz="2000" b="1" spc="4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持ち物</a:t>
            </a:r>
            <a:endParaRPr lang="en-US" altLang="ja-JP" sz="2000" b="1" spc="4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1" spc="4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箸・汁椀・飲み物</a:t>
            </a:r>
            <a:endParaRPr lang="en-US" altLang="ja-JP" sz="2000" b="1" spc="4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場所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みなみうら診療所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階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費用：５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00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000" b="1" spc="4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13263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</Words>
  <Application>Microsoft Office PowerPoint</Application>
  <PresentationFormat>ユーザー設定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HG創英角ｺﾞｼｯｸUB</vt:lpstr>
      <vt:lpstr>ＭＳ Ｐゴシック</vt:lpstr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17</cp:revision>
  <dcterms:created xsi:type="dcterms:W3CDTF">2017-01-20T03:35:01Z</dcterms:created>
  <dcterms:modified xsi:type="dcterms:W3CDTF">2018-07-19T05:30:27Z</dcterms:modified>
</cp:coreProperties>
</file>